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FqlyzU6C/BQQSaqkzXmeHWlf4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enturyGothic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9e65680a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49e65680a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349e65680a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9e65680ab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49e65680ab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49e65680ab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e65680ab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49e65680ab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49e65680ab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9e65680ab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49e65680ab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49e65680ab_0_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9e65680ab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49e65680ab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349e65680ab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9e65680ab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49e65680ab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49e65680ab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9e65680ab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49e65680ab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49e65680ab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9e65680ab_0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49e65680ab_0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49e65680ab_0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9e65680ab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49e65680ab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49e65680ab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e517f29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49e517f29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49e517f29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9e65680a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49e65680a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49e65680a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e65680ab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49e65680ab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49e65680ab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9e65680ab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49e65680a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49e65680a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9e65680a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49e65680a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349e65680a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588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9e65680ab_0_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g349e65680ab_0_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da pra colocar um flex dentro de outro, ou seja um flex-item tambem pode ter display flex, se tornando um flex container para seus filhos, mas ainda se mantendo um flex-item para a tag pai.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e65680ab_0_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49e65680ab_0_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sintaxe é simples -&gt; display: grid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inicio ela não muda nada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temos uma grid, temos uma grade, ou seja, linhas e colunas.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Como fazemos para configurar?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grid-template-columns: 50% 50%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 exemplo teremos duas colunas de 50% cada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 propriedade gap da um espaçamento entre as divs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349e65680ab_0_3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9798" y="4029850"/>
            <a:ext cx="5044625" cy="18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9e65680ab_0_4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49e65680ab_0_4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colocar quantos valores quisermos e quaisquer medidas necessárias.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 caso ultrapasse ocasionara um overflow da tela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evitar isso temos uma medida para grid chamada “fr” que seria fragmento.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grid-template-columns: 200px 1fr	neste exemplo ela ocupara o resto da tela após o 200px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basicamente o fr deixas as divs proporcionais e responsivas.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se eu quiser ter 30 colunas, tenho que colocar a medida 30 vezes?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Não, para isso existe a função repeat(30,1fr)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e65680ab_0_4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49e65680ab_0_4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caso a tela fique pqna, tem como quebrar as grids?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Sim, tem como fazer com media queries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 usar a função repeat com a função minmax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sintaxe: repeat(auto-fill, minmax(320px, 1fr))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Para mexer nas linhas o comando é qual?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grid-template-rows: 2fr 1fr;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Mas geralmente usamos somente o columns pois o grid serve mais para alinhar conteudos.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9e65680ab_0_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49e65680ab_0_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eu quiser atacar uma coluna individualmente? Por exemplo, em uma grid de 3 colunas, fazer ela começar na segunda e terminar na terceira.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Temos as propriedades grid-column-start e </a:t>
            </a:r>
            <a:b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grid-column-end. Ficando assim: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Outra maneira é com a propriedade grid-row e grid-column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Onde falamos quantas linhas ou colunas queremos prencher, desta forma: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2" marL="12573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g349e65680ab_0_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8226" y="2718198"/>
            <a:ext cx="3089550" cy="14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49e65680ab_0_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625" y="5313922"/>
            <a:ext cx="4453475" cy="9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9e65680ab_0_6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49e65680ab_0_6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como fazermos com nomes em cada coluna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 podemos posiciona las assim: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usar a sintaxe daquela ultima linha para os numeros normais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grid-column: 1/3;	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349e65680ab_0_6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393" y="2202465"/>
            <a:ext cx="6885941" cy="871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49e65680ab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1440" y="3746690"/>
            <a:ext cx="6889115" cy="1509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9e65680ab_0_7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349e65680ab_0_7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 gap: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gap: 30px -&gt; 30 px para linhas e colunas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row-gap:30px -&gt; 30px para linhas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column-gap:30px -&gt; 30px para colunas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gap: 30px 20px -&gt; 30px para linhas e 20px para colunas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9e65680ab_0_8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349e65680ab_0_80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Grid template areas: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Basicamente daremos nomes para as areas e colocamos elas aonde quisermos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g349e65680ab_0_8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5900" y="453040"/>
            <a:ext cx="3982099" cy="59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9e65680ab_0_8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 Grid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49e65680ab_0_87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 Faça os 3 layouts abaixo: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349e65680ab_0_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527" y="2161477"/>
            <a:ext cx="4228375" cy="27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49e65680ab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3730" y="4093615"/>
            <a:ext cx="5876925" cy="24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49e65680ab_0_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89127" y="745103"/>
            <a:ext cx="3838500" cy="3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CSS 02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Professor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</a:t>
            </a:r>
            <a:r>
              <a:rPr b="1" lang="pt-BR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●"/>
            </a:pPr>
            <a:r>
              <a:rPr lang="pt-BR" sz="4000"/>
              <a:t>FlexBox</a:t>
            </a:r>
            <a:endParaRPr sz="4000"/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pt-BR" sz="4000"/>
              <a:t>Css GRID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25"/>
            <a:ext cx="668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Imagem resumindo flex box: https://css-tricks.com/wp-content/uploads/2022/02/css-flexbox-poster.png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Teremos uma caixa pai que sera o flex conteiner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caixas filhas serão os flex items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mudamos o display do</a:t>
            </a:r>
            <a:b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container de block para flex para </a:t>
            </a:r>
            <a:b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nada vai mudar, a magia vai ocorrer mesmo nos seus filhos, os flex itens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8693" y="2426034"/>
            <a:ext cx="4303250" cy="20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e517f291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49e517f291_0_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Só de colocar o display flex no container ja liberamos algumas possibilidades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Algumas propriedades que nos são disponibilizados por exemplo são: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flex-direction -&gt; Diz a direção do flex e vem por padrao o valor “row”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justify-content -&gt; Diz em que posição rente a direção do flex os elementos irão estar e vem por padrao o valor “flex-start”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align-items -&gt; Diz em que posiçao perpendicular a direçao do flex os elementos irão estar e vem por padrao o valor “stretch”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e65680ab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49e65680ab_0_1"/>
          <p:cNvSpPr txBox="1"/>
          <p:nvPr>
            <p:ph idx="1" type="body"/>
          </p:nvPr>
        </p:nvSpPr>
        <p:spPr>
          <a:xfrm>
            <a:off x="-206025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 este css no html ao lado: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g349e65680ab_0_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401" y="2615285"/>
            <a:ext cx="5143350" cy="23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349e65680ab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6675" y="898550"/>
            <a:ext cx="4437999" cy="54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e65680ab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49e65680ab_0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 caso os elementos ultrapassem a tela?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Temos a propriedade flex-wrap que vem com o valor padrão “nowrap”.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Ela evita um overflow no eixo X, fazendo quebras de linha dependendo do tamanho do conteiner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Outra propriedade interessante é o align-content,</a:t>
            </a:r>
            <a:b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diferente do align-items que alinha os itens, este alinha o conteudo por completo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9e65680ab_0_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49e65680ab_0_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 dos itens do container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Flex-grow -&gt; divide os espaço vazio entre os elementos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Flex-basis -&gt; Tamanho base para o elemento, como um min-width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Flex-shrink -&gt; Nao permite que o item diminua se o valor for zero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Atalho: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Flex: grow shrink basis (flex: 1 0 300px)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Align-self -&gt; alinha o item individualmente no eixo perpendicular ao direction(row ou collum)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-&gt; por padrao os orders de todos são 0, logo se colocarmos algum item em 1 ele iria para frente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e65680ab_0_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FlexBox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t/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49e65680ab_0_2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Dica: da pra colocar um flex dentro de outro, ou seja um flex-item tambem pode ter display flex, se tornando um flex container para seus filhos, mas ainda se mantendo um flex-item para a tag pai.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Exercicio: Faça a ESTRUTURA(não é pra fazer bonitinho com efeito nem nada, apenas o posicionamento das caixas) da imagem a seguir: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349e65680ab_0_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4725" y="3281775"/>
            <a:ext cx="6588952" cy="313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