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6" roundtripDataSignature="AMtx7mjfNSlst3sriLiC85zvzOyUYYbP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slide" Target="slides/slide16.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9e3a79dfb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349e3a79dfb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349e3a79dfb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9e3a79dfb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49e3a79dfb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349e3a79dfb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9e3a79dfb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349e3a79dfb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349e3a79dfb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9e3a79dfb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349e3a79dfb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349e3a79dfb_0_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9e3a79dfb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349e3a79dfb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349e3a79dfb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9e3a79dfb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349e3a79dfb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349e3a79dfb_0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9e3a79dfb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49e3a79dfb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349e3a79dfb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38f8c1f6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1e38f8c1f6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38f8c1f6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1e38f8c1f67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1e38f8c1f67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9e3a79d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349e3a79df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349e3a79df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9e3a79df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349e3a79dfb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349e3a79dfb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9e3a79df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349e3a79dfb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349e3a79dfb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9e3a79df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349e3a79dfb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349e3a79dfb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9e3a79dfb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349e3a79dfb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349e3a79dfb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Campanha SESI">
  <p:cSld name="Capa Campanha SESI">
    <p:spTree>
      <p:nvGrpSpPr>
        <p:cNvPr id="13" name="Shape 13"/>
        <p:cNvGrpSpPr/>
        <p:nvPr/>
      </p:nvGrpSpPr>
      <p:grpSpPr>
        <a:xfrm>
          <a:off x="0" y="0"/>
          <a:ext cx="0" cy="0"/>
          <a:chOff x="0" y="0"/>
          <a:chExt cx="0" cy="0"/>
        </a:xfrm>
      </p:grpSpPr>
      <p:sp>
        <p:nvSpPr>
          <p:cNvPr id="14" name="Google Shape;14;p60"/>
          <p:cNvSpPr/>
          <p:nvPr/>
        </p:nvSpPr>
        <p:spPr>
          <a:xfrm>
            <a:off x="1061" y="-8173"/>
            <a:ext cx="12190940" cy="686963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5" name="Google Shape;15;p60"/>
          <p:cNvSpPr/>
          <p:nvPr/>
        </p:nvSpPr>
        <p:spPr>
          <a:xfrm>
            <a:off x="1061" y="3865958"/>
            <a:ext cx="5778257" cy="2998392"/>
          </a:xfrm>
          <a:custGeom>
            <a:rect b="b" l="l" r="r" t="t"/>
            <a:pathLst>
              <a:path extrusionOk="0" h="2998392" w="4333693">
                <a:moveTo>
                  <a:pt x="0" y="2961636"/>
                </a:moveTo>
                <a:lnTo>
                  <a:pt x="52973" y="2998392"/>
                </a:lnTo>
                <a:lnTo>
                  <a:pt x="6420" y="2998392"/>
                </a:lnTo>
                <a:lnTo>
                  <a:pt x="0" y="2993939"/>
                </a:lnTo>
                <a:close/>
                <a:moveTo>
                  <a:pt x="0" y="2886065"/>
                </a:moveTo>
                <a:lnTo>
                  <a:pt x="162009" y="2998392"/>
                </a:lnTo>
                <a:lnTo>
                  <a:pt x="110425" y="2998392"/>
                </a:lnTo>
                <a:lnTo>
                  <a:pt x="0" y="2921806"/>
                </a:lnTo>
                <a:close/>
                <a:moveTo>
                  <a:pt x="0" y="2815687"/>
                </a:moveTo>
                <a:lnTo>
                  <a:pt x="263489" y="2998392"/>
                </a:lnTo>
                <a:lnTo>
                  <a:pt x="218840" y="2998392"/>
                </a:lnTo>
                <a:lnTo>
                  <a:pt x="0" y="2846594"/>
                </a:lnTo>
                <a:close/>
                <a:moveTo>
                  <a:pt x="0" y="2742339"/>
                </a:moveTo>
                <a:lnTo>
                  <a:pt x="369186" y="2998392"/>
                </a:lnTo>
                <a:lnTo>
                  <a:pt x="322226" y="2998392"/>
                </a:lnTo>
                <a:lnTo>
                  <a:pt x="0" y="2774958"/>
                </a:lnTo>
                <a:close/>
                <a:moveTo>
                  <a:pt x="0" y="2671285"/>
                </a:moveTo>
                <a:lnTo>
                  <a:pt x="471785" y="2998392"/>
                </a:lnTo>
                <a:lnTo>
                  <a:pt x="424750" y="2998392"/>
                </a:lnTo>
                <a:lnTo>
                  <a:pt x="0" y="2703801"/>
                </a:lnTo>
                <a:close/>
                <a:moveTo>
                  <a:pt x="0" y="2598690"/>
                </a:moveTo>
                <a:lnTo>
                  <a:pt x="576431" y="2998392"/>
                </a:lnTo>
                <a:lnTo>
                  <a:pt x="530522" y="2998392"/>
                </a:lnTo>
                <a:lnTo>
                  <a:pt x="0" y="2630561"/>
                </a:lnTo>
                <a:close/>
                <a:moveTo>
                  <a:pt x="0" y="2527509"/>
                </a:moveTo>
                <a:lnTo>
                  <a:pt x="678933" y="2998392"/>
                </a:lnTo>
                <a:lnTo>
                  <a:pt x="632601" y="2998392"/>
                </a:lnTo>
                <a:lnTo>
                  <a:pt x="0" y="2559643"/>
                </a:lnTo>
                <a:close/>
                <a:moveTo>
                  <a:pt x="0" y="2456261"/>
                </a:moveTo>
                <a:lnTo>
                  <a:pt x="781312" y="2998392"/>
                </a:lnTo>
                <a:lnTo>
                  <a:pt x="735694" y="2998392"/>
                </a:lnTo>
                <a:lnTo>
                  <a:pt x="0" y="2487914"/>
                </a:lnTo>
                <a:close/>
                <a:moveTo>
                  <a:pt x="0" y="2380178"/>
                </a:moveTo>
                <a:lnTo>
                  <a:pt x="891359" y="2998392"/>
                </a:lnTo>
                <a:lnTo>
                  <a:pt x="838862" y="2998392"/>
                </a:lnTo>
                <a:lnTo>
                  <a:pt x="0" y="2416589"/>
                </a:lnTo>
                <a:close/>
                <a:moveTo>
                  <a:pt x="0" y="2309760"/>
                </a:moveTo>
                <a:lnTo>
                  <a:pt x="993432" y="2998392"/>
                </a:lnTo>
                <a:lnTo>
                  <a:pt x="948094" y="2998392"/>
                </a:lnTo>
                <a:lnTo>
                  <a:pt x="0" y="2340535"/>
                </a:lnTo>
                <a:close/>
                <a:moveTo>
                  <a:pt x="0" y="2237121"/>
                </a:moveTo>
                <a:lnTo>
                  <a:pt x="1097624" y="2998392"/>
                </a:lnTo>
                <a:lnTo>
                  <a:pt x="1052170" y="2998392"/>
                </a:lnTo>
                <a:lnTo>
                  <a:pt x="0" y="2269044"/>
                </a:lnTo>
                <a:close/>
                <a:moveTo>
                  <a:pt x="0" y="2165350"/>
                </a:moveTo>
                <a:lnTo>
                  <a:pt x="1201105" y="2998392"/>
                </a:lnTo>
                <a:lnTo>
                  <a:pt x="1153186" y="2998392"/>
                </a:lnTo>
                <a:lnTo>
                  <a:pt x="0" y="2198585"/>
                </a:lnTo>
                <a:close/>
                <a:moveTo>
                  <a:pt x="0" y="2092225"/>
                </a:moveTo>
                <a:lnTo>
                  <a:pt x="1306960" y="2998392"/>
                </a:lnTo>
                <a:lnTo>
                  <a:pt x="1259843" y="2998392"/>
                </a:lnTo>
                <a:lnTo>
                  <a:pt x="0" y="2124612"/>
                </a:lnTo>
                <a:close/>
                <a:moveTo>
                  <a:pt x="0" y="2022293"/>
                </a:moveTo>
                <a:lnTo>
                  <a:pt x="1407369" y="2998392"/>
                </a:lnTo>
                <a:lnTo>
                  <a:pt x="1362523" y="2998392"/>
                </a:lnTo>
                <a:lnTo>
                  <a:pt x="0" y="2053701"/>
                </a:lnTo>
                <a:close/>
                <a:moveTo>
                  <a:pt x="0" y="1949300"/>
                </a:moveTo>
                <a:lnTo>
                  <a:pt x="1511936" y="2998392"/>
                </a:lnTo>
                <a:lnTo>
                  <a:pt x="1464031" y="2998392"/>
                </a:lnTo>
                <a:lnTo>
                  <a:pt x="0" y="1982540"/>
                </a:lnTo>
                <a:close/>
                <a:moveTo>
                  <a:pt x="0" y="1874960"/>
                </a:moveTo>
                <a:lnTo>
                  <a:pt x="1619799" y="2998392"/>
                </a:lnTo>
                <a:lnTo>
                  <a:pt x="1569589" y="2998392"/>
                </a:lnTo>
                <a:lnTo>
                  <a:pt x="0" y="1909783"/>
                </a:lnTo>
                <a:close/>
                <a:moveTo>
                  <a:pt x="0" y="1803822"/>
                </a:moveTo>
                <a:lnTo>
                  <a:pt x="1722751" y="2998392"/>
                </a:lnTo>
                <a:lnTo>
                  <a:pt x="1676430" y="2998392"/>
                </a:lnTo>
                <a:lnTo>
                  <a:pt x="0" y="1835162"/>
                </a:lnTo>
                <a:close/>
                <a:moveTo>
                  <a:pt x="0" y="1731247"/>
                </a:moveTo>
                <a:lnTo>
                  <a:pt x="1827597" y="2998392"/>
                </a:lnTo>
                <a:lnTo>
                  <a:pt x="1781488" y="2998392"/>
                </a:lnTo>
                <a:lnTo>
                  <a:pt x="0" y="1763094"/>
                </a:lnTo>
                <a:close/>
                <a:moveTo>
                  <a:pt x="0" y="1660133"/>
                </a:moveTo>
                <a:lnTo>
                  <a:pt x="1929542" y="2998392"/>
                </a:lnTo>
                <a:lnTo>
                  <a:pt x="1883160" y="2998392"/>
                </a:lnTo>
                <a:lnTo>
                  <a:pt x="0" y="1692722"/>
                </a:lnTo>
                <a:close/>
                <a:moveTo>
                  <a:pt x="0" y="1584978"/>
                </a:moveTo>
                <a:lnTo>
                  <a:pt x="2043775" y="2998392"/>
                </a:lnTo>
                <a:lnTo>
                  <a:pt x="1995763" y="2998392"/>
                </a:lnTo>
                <a:lnTo>
                  <a:pt x="0" y="1618181"/>
                </a:lnTo>
                <a:close/>
                <a:moveTo>
                  <a:pt x="0" y="1514679"/>
                </a:moveTo>
                <a:lnTo>
                  <a:pt x="2144469" y="2998392"/>
                </a:lnTo>
                <a:lnTo>
                  <a:pt x="2100353" y="2998392"/>
                </a:lnTo>
                <a:lnTo>
                  <a:pt x="0" y="1545202"/>
                </a:lnTo>
                <a:close/>
                <a:moveTo>
                  <a:pt x="0" y="1443028"/>
                </a:moveTo>
                <a:lnTo>
                  <a:pt x="2248029" y="2998392"/>
                </a:lnTo>
                <a:lnTo>
                  <a:pt x="2200031" y="2998392"/>
                </a:lnTo>
                <a:lnTo>
                  <a:pt x="0" y="1476237"/>
                </a:lnTo>
                <a:close/>
                <a:moveTo>
                  <a:pt x="0" y="1368027"/>
                </a:moveTo>
                <a:lnTo>
                  <a:pt x="2357951" y="2998392"/>
                </a:lnTo>
                <a:lnTo>
                  <a:pt x="2306765" y="2998392"/>
                </a:lnTo>
                <a:lnTo>
                  <a:pt x="0" y="1402389"/>
                </a:lnTo>
                <a:close/>
                <a:moveTo>
                  <a:pt x="0" y="1298383"/>
                </a:moveTo>
                <a:lnTo>
                  <a:pt x="2458126" y="2998392"/>
                </a:lnTo>
                <a:lnTo>
                  <a:pt x="2413513" y="2998392"/>
                </a:lnTo>
                <a:lnTo>
                  <a:pt x="0" y="1329610"/>
                </a:lnTo>
                <a:close/>
                <a:moveTo>
                  <a:pt x="0" y="1224636"/>
                </a:moveTo>
                <a:lnTo>
                  <a:pt x="2564824" y="2998392"/>
                </a:lnTo>
                <a:lnTo>
                  <a:pt x="2515907" y="2998392"/>
                </a:lnTo>
                <a:lnTo>
                  <a:pt x="0" y="1259199"/>
                </a:lnTo>
                <a:close/>
                <a:moveTo>
                  <a:pt x="0" y="1152600"/>
                </a:moveTo>
                <a:lnTo>
                  <a:pt x="2668656" y="2998392"/>
                </a:lnTo>
                <a:lnTo>
                  <a:pt x="2621328" y="2998392"/>
                </a:lnTo>
                <a:lnTo>
                  <a:pt x="0" y="1184750"/>
                </a:lnTo>
                <a:close/>
                <a:moveTo>
                  <a:pt x="0" y="1080769"/>
                </a:moveTo>
                <a:lnTo>
                  <a:pt x="2772852" y="2998392"/>
                </a:lnTo>
                <a:lnTo>
                  <a:pt x="2726466" y="2998392"/>
                </a:lnTo>
                <a:lnTo>
                  <a:pt x="0" y="1113457"/>
                </a:lnTo>
                <a:close/>
                <a:moveTo>
                  <a:pt x="0" y="1008728"/>
                </a:moveTo>
                <a:lnTo>
                  <a:pt x="2875739" y="2998392"/>
                </a:lnTo>
                <a:lnTo>
                  <a:pt x="2829329" y="2998392"/>
                </a:lnTo>
                <a:lnTo>
                  <a:pt x="0" y="1040838"/>
                </a:lnTo>
                <a:close/>
                <a:moveTo>
                  <a:pt x="0" y="938665"/>
                </a:moveTo>
                <a:lnTo>
                  <a:pt x="2977004" y="2998392"/>
                </a:lnTo>
                <a:lnTo>
                  <a:pt x="2931301" y="2998392"/>
                </a:lnTo>
                <a:lnTo>
                  <a:pt x="0" y="970286"/>
                </a:lnTo>
                <a:close/>
                <a:moveTo>
                  <a:pt x="0" y="863891"/>
                </a:moveTo>
                <a:lnTo>
                  <a:pt x="3087070" y="2998392"/>
                </a:lnTo>
                <a:lnTo>
                  <a:pt x="3035742" y="2998392"/>
                </a:lnTo>
                <a:lnTo>
                  <a:pt x="0" y="898025"/>
                </a:lnTo>
                <a:close/>
                <a:moveTo>
                  <a:pt x="0" y="793720"/>
                </a:moveTo>
                <a:lnTo>
                  <a:pt x="3188874" y="2998392"/>
                </a:lnTo>
                <a:lnTo>
                  <a:pt x="3142635" y="2998392"/>
                </a:lnTo>
                <a:lnTo>
                  <a:pt x="0" y="825471"/>
                </a:lnTo>
                <a:close/>
                <a:moveTo>
                  <a:pt x="0" y="720427"/>
                </a:moveTo>
                <a:lnTo>
                  <a:pt x="3293902" y="2998392"/>
                </a:lnTo>
                <a:lnTo>
                  <a:pt x="3246755" y="2998392"/>
                </a:lnTo>
                <a:lnTo>
                  <a:pt x="0" y="754704"/>
                </a:lnTo>
                <a:close/>
                <a:moveTo>
                  <a:pt x="0" y="647178"/>
                </a:moveTo>
                <a:lnTo>
                  <a:pt x="3398302" y="2998392"/>
                </a:lnTo>
                <a:lnTo>
                  <a:pt x="3350305" y="2998392"/>
                </a:lnTo>
                <a:lnTo>
                  <a:pt x="0" y="680386"/>
                </a:lnTo>
                <a:close/>
                <a:moveTo>
                  <a:pt x="0" y="576562"/>
                </a:moveTo>
                <a:lnTo>
                  <a:pt x="3501928" y="2998392"/>
                </a:lnTo>
                <a:lnTo>
                  <a:pt x="3456212" y="2998392"/>
                </a:lnTo>
                <a:lnTo>
                  <a:pt x="0" y="608178"/>
                </a:lnTo>
                <a:close/>
                <a:moveTo>
                  <a:pt x="0" y="504364"/>
                </a:moveTo>
                <a:lnTo>
                  <a:pt x="3604716" y="2998392"/>
                </a:lnTo>
                <a:lnTo>
                  <a:pt x="3558305" y="2998392"/>
                </a:lnTo>
                <a:lnTo>
                  <a:pt x="0" y="536475"/>
                </a:lnTo>
                <a:close/>
                <a:moveTo>
                  <a:pt x="0" y="431979"/>
                </a:moveTo>
                <a:lnTo>
                  <a:pt x="3711731" y="2998392"/>
                </a:lnTo>
                <a:lnTo>
                  <a:pt x="3660278" y="2998392"/>
                </a:lnTo>
                <a:lnTo>
                  <a:pt x="0" y="465922"/>
                </a:lnTo>
                <a:close/>
                <a:moveTo>
                  <a:pt x="0" y="359752"/>
                </a:moveTo>
                <a:lnTo>
                  <a:pt x="3816191" y="2998392"/>
                </a:lnTo>
                <a:lnTo>
                  <a:pt x="3770469" y="2998392"/>
                </a:lnTo>
                <a:lnTo>
                  <a:pt x="0" y="391366"/>
                </a:lnTo>
                <a:close/>
                <a:moveTo>
                  <a:pt x="0" y="288133"/>
                </a:moveTo>
                <a:lnTo>
                  <a:pt x="3919772" y="2998392"/>
                </a:lnTo>
                <a:lnTo>
                  <a:pt x="3871754" y="2998392"/>
                </a:lnTo>
                <a:lnTo>
                  <a:pt x="0" y="321333"/>
                </a:lnTo>
                <a:close/>
                <a:moveTo>
                  <a:pt x="0" y="215901"/>
                </a:moveTo>
                <a:lnTo>
                  <a:pt x="4024735" y="2998392"/>
                </a:lnTo>
                <a:lnTo>
                  <a:pt x="3976544" y="2998392"/>
                </a:lnTo>
                <a:lnTo>
                  <a:pt x="0" y="249493"/>
                </a:lnTo>
                <a:close/>
                <a:moveTo>
                  <a:pt x="0" y="142814"/>
                </a:moveTo>
                <a:lnTo>
                  <a:pt x="4127279" y="2998392"/>
                </a:lnTo>
                <a:lnTo>
                  <a:pt x="4081039" y="2998392"/>
                </a:lnTo>
                <a:lnTo>
                  <a:pt x="0" y="175716"/>
                </a:lnTo>
                <a:close/>
                <a:moveTo>
                  <a:pt x="0" y="70766"/>
                </a:moveTo>
                <a:lnTo>
                  <a:pt x="4233300" y="2998392"/>
                </a:lnTo>
                <a:lnTo>
                  <a:pt x="4185288" y="2998392"/>
                </a:lnTo>
                <a:lnTo>
                  <a:pt x="0" y="103970"/>
                </a:lnTo>
                <a:close/>
                <a:moveTo>
                  <a:pt x="0" y="0"/>
                </a:moveTo>
                <a:lnTo>
                  <a:pt x="4333693" y="2998392"/>
                </a:lnTo>
                <a:lnTo>
                  <a:pt x="4289578" y="2998392"/>
                </a:lnTo>
                <a:lnTo>
                  <a:pt x="0" y="30523"/>
                </a:lnTo>
                <a:close/>
              </a:path>
            </a:pathLst>
          </a:custGeom>
          <a:gradFill>
            <a:gsLst>
              <a:gs pos="0">
                <a:srgbClr val="0C3CC5">
                  <a:alpha val="12156"/>
                </a:srgbClr>
              </a:gs>
              <a:gs pos="100000">
                <a:srgbClr val="090C5E"/>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Gothic"/>
              <a:ea typeface="Century Gothic"/>
              <a:cs typeface="Century Gothic"/>
              <a:sym typeface="Century Gothic"/>
            </a:endParaRPr>
          </a:p>
        </p:txBody>
      </p:sp>
      <p:sp>
        <p:nvSpPr>
          <p:cNvPr id="16" name="Google Shape;16;p60"/>
          <p:cNvSpPr/>
          <p:nvPr/>
        </p:nvSpPr>
        <p:spPr>
          <a:xfrm>
            <a:off x="-1" y="5979886"/>
            <a:ext cx="12192000" cy="892629"/>
          </a:xfrm>
          <a:prstGeom prst="triangle">
            <a:avLst>
              <a:gd fmla="val 100000" name="adj"/>
            </a:avLst>
          </a:prstGeom>
          <a:solidFill>
            <a:srgbClr val="005C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7" name="Google Shape;17;p60"/>
          <p:cNvPicPr preferRelativeResize="0"/>
          <p:nvPr/>
        </p:nvPicPr>
        <p:blipFill rotWithShape="1">
          <a:blip r:embed="rId2">
            <a:alphaModFix/>
          </a:blip>
          <a:srcRect b="0" l="0" r="0" t="0"/>
          <a:stretch/>
        </p:blipFill>
        <p:spPr>
          <a:xfrm>
            <a:off x="3289772" y="2242575"/>
            <a:ext cx="5612457" cy="17055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o Azul FIESC">
  <p:cSld name="Fundo Azul FIESC">
    <p:bg>
      <p:bgPr>
        <a:gradFill>
          <a:gsLst>
            <a:gs pos="0">
              <a:srgbClr val="0C3CC5"/>
            </a:gs>
            <a:gs pos="100000">
              <a:srgbClr val="090C5E"/>
            </a:gs>
          </a:gsLst>
          <a:path path="circle">
            <a:fillToRect b="100%" l="100%"/>
          </a:path>
          <a:tileRect r="-100%" t="-100%"/>
        </a:gradFill>
      </p:bgPr>
    </p:bg>
    <p:spTree>
      <p:nvGrpSpPr>
        <p:cNvPr id="72" name="Shape 72"/>
        <p:cNvGrpSpPr/>
        <p:nvPr/>
      </p:nvGrpSpPr>
      <p:grpSpPr>
        <a:xfrm>
          <a:off x="0" y="0"/>
          <a:ext cx="0" cy="0"/>
          <a:chOff x="0" y="0"/>
          <a:chExt cx="0" cy="0"/>
        </a:xfrm>
      </p:grpSpPr>
      <p:sp>
        <p:nvSpPr>
          <p:cNvPr id="73" name="Google Shape;73;p68"/>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Century Gothic"/>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8"/>
          <p:cNvSpPr txBox="1"/>
          <p:nvPr>
            <p:ph idx="1" type="body"/>
          </p:nvPr>
        </p:nvSpPr>
        <p:spPr>
          <a:xfrm>
            <a:off x="839794" y="2057403"/>
            <a:ext cx="10514012" cy="381158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p:txBody>
      </p:sp>
      <p:pic>
        <p:nvPicPr>
          <p:cNvPr id="75" name="Google Shape;75;p68"/>
          <p:cNvPicPr preferRelativeResize="0"/>
          <p:nvPr/>
        </p:nvPicPr>
        <p:blipFill rotWithShape="1">
          <a:blip r:embed="rId2">
            <a:alphaModFix/>
          </a:blip>
          <a:srcRect b="0" l="0" r="0" t="0"/>
          <a:stretch/>
        </p:blipFill>
        <p:spPr>
          <a:xfrm>
            <a:off x="11082111" y="6558166"/>
            <a:ext cx="911659" cy="2334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e Nome palestrante">
  <p:cSld name="Slide de título e Nome palestrante">
    <p:bg>
      <p:bgPr>
        <a:solidFill>
          <a:srgbClr val="007744"/>
        </a:solidFill>
      </p:bgPr>
    </p:bg>
    <p:spTree>
      <p:nvGrpSpPr>
        <p:cNvPr id="18" name="Shape 18"/>
        <p:cNvGrpSpPr/>
        <p:nvPr/>
      </p:nvGrpSpPr>
      <p:grpSpPr>
        <a:xfrm>
          <a:off x="0" y="0"/>
          <a:ext cx="0" cy="0"/>
          <a:chOff x="0" y="0"/>
          <a:chExt cx="0" cy="0"/>
        </a:xfrm>
      </p:grpSpPr>
      <p:pic>
        <p:nvPicPr>
          <p:cNvPr id="19" name="Google Shape;19;p61"/>
          <p:cNvPicPr preferRelativeResize="0"/>
          <p:nvPr/>
        </p:nvPicPr>
        <p:blipFill rotWithShape="1">
          <a:blip r:embed="rId2">
            <a:alphaModFix/>
          </a:blip>
          <a:srcRect b="0" l="0" r="0" t="0"/>
          <a:stretch/>
        </p:blipFill>
        <p:spPr>
          <a:xfrm>
            <a:off x="0" y="4132"/>
            <a:ext cx="12192000" cy="6849735"/>
          </a:xfrm>
          <a:prstGeom prst="rect">
            <a:avLst/>
          </a:prstGeom>
          <a:noFill/>
          <a:ln>
            <a:noFill/>
          </a:ln>
        </p:spPr>
      </p:pic>
      <p:sp>
        <p:nvSpPr>
          <p:cNvPr id="20" name="Google Shape;20;p61"/>
          <p:cNvSpPr/>
          <p:nvPr/>
        </p:nvSpPr>
        <p:spPr>
          <a:xfrm>
            <a:off x="0" y="4953000"/>
            <a:ext cx="12192000" cy="190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1" name="Google Shape;21;p61"/>
          <p:cNvSpPr txBox="1"/>
          <p:nvPr>
            <p:ph type="title"/>
          </p:nvPr>
        </p:nvSpPr>
        <p:spPr>
          <a:xfrm>
            <a:off x="838200" y="882649"/>
            <a:ext cx="677091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Century Gothic"/>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1"/>
          <p:cNvSpPr txBox="1"/>
          <p:nvPr>
            <p:ph idx="1" type="subTitle"/>
          </p:nvPr>
        </p:nvSpPr>
        <p:spPr>
          <a:xfrm>
            <a:off x="838200" y="2954337"/>
            <a:ext cx="7481711" cy="16557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pic>
        <p:nvPicPr>
          <p:cNvPr id="23" name="Google Shape;23;p61"/>
          <p:cNvPicPr preferRelativeResize="0"/>
          <p:nvPr/>
        </p:nvPicPr>
        <p:blipFill rotWithShape="1">
          <a:blip r:embed="rId3">
            <a:alphaModFix/>
          </a:blip>
          <a:srcRect b="0" l="0" r="0" t="0"/>
          <a:stretch/>
        </p:blipFill>
        <p:spPr>
          <a:xfrm>
            <a:off x="9016157" y="5665508"/>
            <a:ext cx="1712706" cy="60331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1437df9a08f_0_154"/>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744"/>
              </a:buClr>
              <a:buSzPts val="2800"/>
              <a:buFont typeface="Century Gothic"/>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g1437df9a08f_0_154"/>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90000"/>
              </a:lnSpc>
              <a:spcBef>
                <a:spcPts val="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90000"/>
              </a:lnSpc>
              <a:spcBef>
                <a:spcPts val="16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90000"/>
              </a:lnSpc>
              <a:spcBef>
                <a:spcPts val="16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7" name="Google Shape;27;g1437df9a08f_0_154"/>
          <p:cNvSpPr txBox="1"/>
          <p:nvPr>
            <p:ph idx="12" type="sldNum"/>
          </p:nvPr>
        </p:nvSpPr>
        <p:spPr>
          <a:xfrm>
            <a:off x="11296610" y="6217623"/>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SESI" type="titleOnly">
  <p:cSld name="TITLE_ONLY">
    <p:spTree>
      <p:nvGrpSpPr>
        <p:cNvPr id="28" name="Shape 28"/>
        <p:cNvGrpSpPr/>
        <p:nvPr/>
      </p:nvGrpSpPr>
      <p:grpSpPr>
        <a:xfrm>
          <a:off x="0" y="0"/>
          <a:ext cx="0" cy="0"/>
          <a:chOff x="0" y="0"/>
          <a:chExt cx="0" cy="0"/>
        </a:xfrm>
      </p:grpSpPr>
      <p:sp>
        <p:nvSpPr>
          <p:cNvPr id="29" name="Google Shape;29;p62"/>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30" name="Shape 30"/>
        <p:cNvGrpSpPr/>
        <p:nvPr/>
      </p:nvGrpSpPr>
      <p:grpSpPr>
        <a:xfrm>
          <a:off x="0" y="0"/>
          <a:ext cx="0" cy="0"/>
          <a:chOff x="0" y="0"/>
          <a:chExt cx="0" cy="0"/>
        </a:xfrm>
      </p:grpSpPr>
      <p:sp>
        <p:nvSpPr>
          <p:cNvPr id="31" name="Google Shape;31;p63"/>
          <p:cNvSpPr txBox="1"/>
          <p:nvPr>
            <p:ph idx="11" type="ftr"/>
          </p:nvPr>
        </p:nvSpPr>
        <p:spPr>
          <a:xfrm>
            <a:off x="4145280" y="6377941"/>
            <a:ext cx="3901600" cy="276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888888"/>
              </a:buClr>
              <a:buSzPts val="1400"/>
              <a:buFont typeface="Century Gothic"/>
              <a:buNone/>
              <a:defRPr b="0" i="0" sz="18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32" name="Google Shape;32;p63"/>
          <p:cNvSpPr txBox="1"/>
          <p:nvPr>
            <p:ph idx="10" type="dt"/>
          </p:nvPr>
        </p:nvSpPr>
        <p:spPr>
          <a:xfrm>
            <a:off x="609600" y="6377941"/>
            <a:ext cx="2804000" cy="276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888888"/>
              </a:buClr>
              <a:buSzPts val="1400"/>
              <a:buFont typeface="Century Gothic"/>
              <a:buNone/>
              <a:defRPr b="0" i="0" sz="18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33" name="Google Shape;33;p63"/>
          <p:cNvSpPr txBox="1"/>
          <p:nvPr>
            <p:ph idx="12" type="sldNum"/>
          </p:nvPr>
        </p:nvSpPr>
        <p:spPr>
          <a:xfrm>
            <a:off x="8778240" y="6377941"/>
            <a:ext cx="2804000" cy="276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88888"/>
              </a:buClr>
              <a:buSzPts val="1800"/>
              <a:buFont typeface="Century Gothic"/>
              <a:buNone/>
              <a:defRPr b="0" i="0" sz="18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888888"/>
              </a:buClr>
              <a:buSzPts val="1800"/>
              <a:buFont typeface="Century Gothic"/>
              <a:buNone/>
              <a:defRPr b="0" i="0" sz="18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888888"/>
              </a:buClr>
              <a:buSzPts val="1800"/>
              <a:buFont typeface="Century Gothic"/>
              <a:buNone/>
              <a:defRPr b="0" i="0" sz="18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888888"/>
              </a:buClr>
              <a:buSzPts val="1800"/>
              <a:buFont typeface="Century Gothic"/>
              <a:buNone/>
              <a:defRPr b="0" i="0" sz="18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888888"/>
              </a:buClr>
              <a:buSzPts val="1800"/>
              <a:buFont typeface="Century Gothic"/>
              <a:buNone/>
              <a:defRPr b="0" i="0" sz="18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888888"/>
              </a:buClr>
              <a:buSzPts val="1800"/>
              <a:buFont typeface="Century Gothic"/>
              <a:buNone/>
              <a:defRPr b="0" i="0" sz="18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888888"/>
              </a:buClr>
              <a:buSzPts val="1800"/>
              <a:buFont typeface="Century Gothic"/>
              <a:buNone/>
              <a:defRPr b="0" i="0" sz="18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888888"/>
              </a:buClr>
              <a:buSzPts val="1800"/>
              <a:buFont typeface="Century Gothic"/>
              <a:buNone/>
              <a:defRPr b="0" i="0" sz="18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888888"/>
              </a:buClr>
              <a:buSzPts val="1800"/>
              <a:buFont typeface="Century Gothic"/>
              <a:buNone/>
              <a:defRPr b="0" i="0" sz="18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SESI" type="obj">
  <p:cSld name="OBJECT">
    <p:spTree>
      <p:nvGrpSpPr>
        <p:cNvPr id="34" name="Shape 34"/>
        <p:cNvGrpSpPr/>
        <p:nvPr/>
      </p:nvGrpSpPr>
      <p:grpSpPr>
        <a:xfrm>
          <a:off x="0" y="0"/>
          <a:ext cx="0" cy="0"/>
          <a:chOff x="0" y="0"/>
          <a:chExt cx="0" cy="0"/>
        </a:xfrm>
      </p:grpSpPr>
      <p:sp>
        <p:nvSpPr>
          <p:cNvPr id="35" name="Google Shape;35;p64"/>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744"/>
              </a:buClr>
              <a:buSzPts val="4400"/>
              <a:buFont typeface="Century Gothic"/>
              <a:buNone/>
              <a:defRPr>
                <a:solidFill>
                  <a:srgbClr val="00774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dk1"/>
              </a:buClr>
              <a:buSzPts val="1800"/>
              <a:buFont typeface="Arial"/>
              <a:buChar char="•"/>
              <a:defRPr b="0" i="0" sz="2800" u="none" cap="none" strike="noStrike">
                <a:solidFill>
                  <a:schemeClr val="dk1"/>
                </a:solidFill>
                <a:latin typeface="Century Gothic"/>
                <a:ea typeface="Century Gothic"/>
                <a:cs typeface="Century Gothic"/>
                <a:sym typeface="Century Gothic"/>
              </a:defRPr>
            </a:lvl1pPr>
            <a:lvl2pPr indent="-342900" lvl="1" marL="914400" marR="0" rtl="0" algn="l">
              <a:lnSpc>
                <a:spcPct val="90000"/>
              </a:lnSpc>
              <a:spcBef>
                <a:spcPts val="500"/>
              </a:spcBef>
              <a:spcAft>
                <a:spcPts val="0"/>
              </a:spcAft>
              <a:buClr>
                <a:schemeClr val="dk1"/>
              </a:buClr>
              <a:buSzPts val="1800"/>
              <a:buFont typeface="Arial"/>
              <a:buChar char="•"/>
              <a:defRPr b="0" i="0" sz="24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ESI">
  <p:cSld name="Em branco SESI">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inatura Final SESI">
  <p:cSld name="Assinatura Final SESI">
    <p:spTree>
      <p:nvGrpSpPr>
        <p:cNvPr id="38" name="Shape 38"/>
        <p:cNvGrpSpPr/>
        <p:nvPr/>
      </p:nvGrpSpPr>
      <p:grpSpPr>
        <a:xfrm>
          <a:off x="0" y="0"/>
          <a:ext cx="0" cy="0"/>
          <a:chOff x="0" y="0"/>
          <a:chExt cx="0" cy="0"/>
        </a:xfrm>
      </p:grpSpPr>
      <p:sp>
        <p:nvSpPr>
          <p:cNvPr id="39" name="Google Shape;39;p66"/>
          <p:cNvSpPr/>
          <p:nvPr/>
        </p:nvSpPr>
        <p:spPr>
          <a:xfrm>
            <a:off x="-9524" y="0"/>
            <a:ext cx="12192000" cy="6858000"/>
          </a:xfrm>
          <a:prstGeom prst="rect">
            <a:avLst/>
          </a:prstGeom>
          <a:gradFill>
            <a:gsLst>
              <a:gs pos="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Google Shape;40;p66"/>
          <p:cNvSpPr txBox="1"/>
          <p:nvPr/>
        </p:nvSpPr>
        <p:spPr>
          <a:xfrm>
            <a:off x="2662659" y="5658464"/>
            <a:ext cx="686668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70C0"/>
                </a:solidFill>
                <a:latin typeface="Century Gothic"/>
                <a:ea typeface="Century Gothic"/>
                <a:cs typeface="Century Gothic"/>
                <a:sym typeface="Century Gothic"/>
              </a:rPr>
              <a:t>Rodovia Admar Gonzaga, 2765 - Itacorubi - 88034-001 - Florianópolis, SC</a:t>
            </a:r>
            <a:endParaRPr b="0" i="0" sz="1400" u="none" cap="none" strike="noStrike">
              <a:solidFill>
                <a:srgbClr val="000000"/>
              </a:solidFill>
              <a:latin typeface="Arial"/>
              <a:ea typeface="Arial"/>
              <a:cs typeface="Arial"/>
              <a:sym typeface="Arial"/>
            </a:endParaRPr>
          </a:p>
        </p:txBody>
      </p:sp>
      <p:pic>
        <p:nvPicPr>
          <p:cNvPr id="41" name="Google Shape;41;p66"/>
          <p:cNvPicPr preferRelativeResize="0"/>
          <p:nvPr/>
        </p:nvPicPr>
        <p:blipFill rotWithShape="1">
          <a:blip r:embed="rId2">
            <a:alphaModFix/>
          </a:blip>
          <a:srcRect b="0" l="0" r="0" t="0"/>
          <a:stretch/>
        </p:blipFill>
        <p:spPr>
          <a:xfrm>
            <a:off x="3289772" y="2242575"/>
            <a:ext cx="5612457" cy="1705581"/>
          </a:xfrm>
          <a:prstGeom prst="rect">
            <a:avLst/>
          </a:prstGeom>
          <a:noFill/>
          <a:ln>
            <a:noFill/>
          </a:ln>
        </p:spPr>
      </p:pic>
      <p:grpSp>
        <p:nvGrpSpPr>
          <p:cNvPr id="42" name="Google Shape;42;p66"/>
          <p:cNvGrpSpPr/>
          <p:nvPr/>
        </p:nvGrpSpPr>
        <p:grpSpPr>
          <a:xfrm>
            <a:off x="3500149" y="5115374"/>
            <a:ext cx="5191703" cy="310594"/>
            <a:chOff x="2243138" y="3759200"/>
            <a:chExt cx="6899275" cy="412750"/>
          </a:xfrm>
        </p:grpSpPr>
        <p:sp>
          <p:nvSpPr>
            <p:cNvPr id="43" name="Google Shape;43;p66"/>
            <p:cNvSpPr/>
            <p:nvPr/>
          </p:nvSpPr>
          <p:spPr>
            <a:xfrm>
              <a:off x="6710363" y="3921125"/>
              <a:ext cx="77788" cy="82550"/>
            </a:xfrm>
            <a:custGeom>
              <a:rect b="b" l="l" r="r" t="t"/>
              <a:pathLst>
                <a:path extrusionOk="0" h="102" w="97">
                  <a:moveTo>
                    <a:pt x="0" y="102"/>
                  </a:moveTo>
                  <a:lnTo>
                    <a:pt x="97" y="52"/>
                  </a:lnTo>
                  <a:lnTo>
                    <a:pt x="0" y="0"/>
                  </a:lnTo>
                  <a:lnTo>
                    <a:pt x="0" y="102"/>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4" name="Google Shape;44;p66"/>
            <p:cNvSpPr/>
            <p:nvPr/>
          </p:nvSpPr>
          <p:spPr>
            <a:xfrm>
              <a:off x="6534151" y="3759200"/>
              <a:ext cx="412750" cy="412750"/>
            </a:xfrm>
            <a:custGeom>
              <a:rect b="b" l="l" r="r" t="t"/>
              <a:pathLst>
                <a:path extrusionOk="0" h="521" w="520">
                  <a:moveTo>
                    <a:pt x="260" y="0"/>
                  </a:moveTo>
                  <a:lnTo>
                    <a:pt x="260" y="0"/>
                  </a:lnTo>
                  <a:lnTo>
                    <a:pt x="233" y="2"/>
                  </a:lnTo>
                  <a:lnTo>
                    <a:pt x="208" y="5"/>
                  </a:lnTo>
                  <a:lnTo>
                    <a:pt x="183" y="11"/>
                  </a:lnTo>
                  <a:lnTo>
                    <a:pt x="158" y="20"/>
                  </a:lnTo>
                  <a:lnTo>
                    <a:pt x="136" y="30"/>
                  </a:lnTo>
                  <a:lnTo>
                    <a:pt x="114" y="45"/>
                  </a:lnTo>
                  <a:lnTo>
                    <a:pt x="95" y="59"/>
                  </a:lnTo>
                  <a:lnTo>
                    <a:pt x="75" y="75"/>
                  </a:lnTo>
                  <a:lnTo>
                    <a:pt x="59" y="95"/>
                  </a:lnTo>
                  <a:lnTo>
                    <a:pt x="44" y="115"/>
                  </a:lnTo>
                  <a:lnTo>
                    <a:pt x="30" y="136"/>
                  </a:lnTo>
                  <a:lnTo>
                    <a:pt x="19" y="158"/>
                  </a:lnTo>
                  <a:lnTo>
                    <a:pt x="10" y="183"/>
                  </a:lnTo>
                  <a:lnTo>
                    <a:pt x="5" y="208"/>
                  </a:lnTo>
                  <a:lnTo>
                    <a:pt x="1" y="233"/>
                  </a:lnTo>
                  <a:lnTo>
                    <a:pt x="0" y="260"/>
                  </a:lnTo>
                  <a:lnTo>
                    <a:pt x="0" y="260"/>
                  </a:lnTo>
                  <a:lnTo>
                    <a:pt x="1" y="287"/>
                  </a:lnTo>
                  <a:lnTo>
                    <a:pt x="5" y="313"/>
                  </a:lnTo>
                  <a:lnTo>
                    <a:pt x="10" y="338"/>
                  </a:lnTo>
                  <a:lnTo>
                    <a:pt x="19" y="361"/>
                  </a:lnTo>
                  <a:lnTo>
                    <a:pt x="30" y="384"/>
                  </a:lnTo>
                  <a:lnTo>
                    <a:pt x="44" y="406"/>
                  </a:lnTo>
                  <a:lnTo>
                    <a:pt x="59" y="426"/>
                  </a:lnTo>
                  <a:lnTo>
                    <a:pt x="75" y="444"/>
                  </a:lnTo>
                  <a:lnTo>
                    <a:pt x="95" y="462"/>
                  </a:lnTo>
                  <a:lnTo>
                    <a:pt x="114" y="476"/>
                  </a:lnTo>
                  <a:lnTo>
                    <a:pt x="136" y="489"/>
                  </a:lnTo>
                  <a:lnTo>
                    <a:pt x="158" y="499"/>
                  </a:lnTo>
                  <a:lnTo>
                    <a:pt x="183" y="508"/>
                  </a:lnTo>
                  <a:lnTo>
                    <a:pt x="208" y="516"/>
                  </a:lnTo>
                  <a:lnTo>
                    <a:pt x="233" y="519"/>
                  </a:lnTo>
                  <a:lnTo>
                    <a:pt x="260" y="521"/>
                  </a:lnTo>
                  <a:lnTo>
                    <a:pt x="260" y="521"/>
                  </a:lnTo>
                  <a:lnTo>
                    <a:pt x="287" y="519"/>
                  </a:lnTo>
                  <a:lnTo>
                    <a:pt x="312" y="516"/>
                  </a:lnTo>
                  <a:lnTo>
                    <a:pt x="337" y="508"/>
                  </a:lnTo>
                  <a:lnTo>
                    <a:pt x="361" y="499"/>
                  </a:lnTo>
                  <a:lnTo>
                    <a:pt x="384" y="489"/>
                  </a:lnTo>
                  <a:lnTo>
                    <a:pt x="406" y="476"/>
                  </a:lnTo>
                  <a:lnTo>
                    <a:pt x="425" y="462"/>
                  </a:lnTo>
                  <a:lnTo>
                    <a:pt x="443" y="444"/>
                  </a:lnTo>
                  <a:lnTo>
                    <a:pt x="459" y="426"/>
                  </a:lnTo>
                  <a:lnTo>
                    <a:pt x="476" y="406"/>
                  </a:lnTo>
                  <a:lnTo>
                    <a:pt x="488" y="384"/>
                  </a:lnTo>
                  <a:lnTo>
                    <a:pt x="499" y="361"/>
                  </a:lnTo>
                  <a:lnTo>
                    <a:pt x="508" y="338"/>
                  </a:lnTo>
                  <a:lnTo>
                    <a:pt x="515" y="313"/>
                  </a:lnTo>
                  <a:lnTo>
                    <a:pt x="519" y="287"/>
                  </a:lnTo>
                  <a:lnTo>
                    <a:pt x="520" y="260"/>
                  </a:lnTo>
                  <a:lnTo>
                    <a:pt x="520" y="260"/>
                  </a:lnTo>
                  <a:lnTo>
                    <a:pt x="519" y="233"/>
                  </a:lnTo>
                  <a:lnTo>
                    <a:pt x="515" y="208"/>
                  </a:lnTo>
                  <a:lnTo>
                    <a:pt x="508" y="183"/>
                  </a:lnTo>
                  <a:lnTo>
                    <a:pt x="499" y="158"/>
                  </a:lnTo>
                  <a:lnTo>
                    <a:pt x="488" y="136"/>
                  </a:lnTo>
                  <a:lnTo>
                    <a:pt x="476" y="115"/>
                  </a:lnTo>
                  <a:lnTo>
                    <a:pt x="459" y="95"/>
                  </a:lnTo>
                  <a:lnTo>
                    <a:pt x="443" y="75"/>
                  </a:lnTo>
                  <a:lnTo>
                    <a:pt x="425" y="59"/>
                  </a:lnTo>
                  <a:lnTo>
                    <a:pt x="406" y="45"/>
                  </a:lnTo>
                  <a:lnTo>
                    <a:pt x="384" y="30"/>
                  </a:lnTo>
                  <a:lnTo>
                    <a:pt x="361" y="20"/>
                  </a:lnTo>
                  <a:lnTo>
                    <a:pt x="337" y="11"/>
                  </a:lnTo>
                  <a:lnTo>
                    <a:pt x="312" y="5"/>
                  </a:lnTo>
                  <a:lnTo>
                    <a:pt x="287" y="2"/>
                  </a:lnTo>
                  <a:lnTo>
                    <a:pt x="260" y="0"/>
                  </a:lnTo>
                  <a:lnTo>
                    <a:pt x="260" y="0"/>
                  </a:lnTo>
                  <a:close/>
                  <a:moveTo>
                    <a:pt x="441" y="273"/>
                  </a:moveTo>
                  <a:lnTo>
                    <a:pt x="441" y="273"/>
                  </a:lnTo>
                  <a:lnTo>
                    <a:pt x="440" y="314"/>
                  </a:lnTo>
                  <a:lnTo>
                    <a:pt x="436" y="332"/>
                  </a:lnTo>
                  <a:lnTo>
                    <a:pt x="436" y="332"/>
                  </a:lnTo>
                  <a:lnTo>
                    <a:pt x="434" y="347"/>
                  </a:lnTo>
                  <a:lnTo>
                    <a:pt x="429" y="359"/>
                  </a:lnTo>
                  <a:lnTo>
                    <a:pt x="427" y="365"/>
                  </a:lnTo>
                  <a:lnTo>
                    <a:pt x="422" y="368"/>
                  </a:lnTo>
                  <a:lnTo>
                    <a:pt x="422" y="368"/>
                  </a:lnTo>
                  <a:lnTo>
                    <a:pt x="413" y="377"/>
                  </a:lnTo>
                  <a:lnTo>
                    <a:pt x="402" y="383"/>
                  </a:lnTo>
                  <a:lnTo>
                    <a:pt x="393" y="384"/>
                  </a:lnTo>
                  <a:lnTo>
                    <a:pt x="386" y="384"/>
                  </a:lnTo>
                  <a:lnTo>
                    <a:pt x="386" y="384"/>
                  </a:lnTo>
                  <a:lnTo>
                    <a:pt x="344" y="386"/>
                  </a:lnTo>
                  <a:lnTo>
                    <a:pt x="303" y="388"/>
                  </a:lnTo>
                  <a:lnTo>
                    <a:pt x="260" y="388"/>
                  </a:lnTo>
                  <a:lnTo>
                    <a:pt x="260" y="388"/>
                  </a:lnTo>
                  <a:lnTo>
                    <a:pt x="208" y="388"/>
                  </a:lnTo>
                  <a:lnTo>
                    <a:pt x="168" y="386"/>
                  </a:lnTo>
                  <a:lnTo>
                    <a:pt x="136" y="384"/>
                  </a:lnTo>
                  <a:lnTo>
                    <a:pt x="136" y="384"/>
                  </a:lnTo>
                  <a:lnTo>
                    <a:pt x="118" y="381"/>
                  </a:lnTo>
                  <a:lnTo>
                    <a:pt x="107" y="377"/>
                  </a:lnTo>
                  <a:lnTo>
                    <a:pt x="102" y="374"/>
                  </a:lnTo>
                  <a:lnTo>
                    <a:pt x="97" y="368"/>
                  </a:lnTo>
                  <a:lnTo>
                    <a:pt x="97" y="368"/>
                  </a:lnTo>
                  <a:lnTo>
                    <a:pt x="93" y="365"/>
                  </a:lnTo>
                  <a:lnTo>
                    <a:pt x="89" y="359"/>
                  </a:lnTo>
                  <a:lnTo>
                    <a:pt x="86" y="347"/>
                  </a:lnTo>
                  <a:lnTo>
                    <a:pt x="82" y="332"/>
                  </a:lnTo>
                  <a:lnTo>
                    <a:pt x="82" y="332"/>
                  </a:lnTo>
                  <a:lnTo>
                    <a:pt x="80" y="314"/>
                  </a:lnTo>
                  <a:lnTo>
                    <a:pt x="79" y="273"/>
                  </a:lnTo>
                  <a:lnTo>
                    <a:pt x="79" y="246"/>
                  </a:lnTo>
                  <a:lnTo>
                    <a:pt x="79" y="246"/>
                  </a:lnTo>
                  <a:lnTo>
                    <a:pt x="80" y="205"/>
                  </a:lnTo>
                  <a:lnTo>
                    <a:pt x="82" y="187"/>
                  </a:lnTo>
                  <a:lnTo>
                    <a:pt x="82" y="187"/>
                  </a:lnTo>
                  <a:lnTo>
                    <a:pt x="86" y="172"/>
                  </a:lnTo>
                  <a:lnTo>
                    <a:pt x="89" y="162"/>
                  </a:lnTo>
                  <a:lnTo>
                    <a:pt x="93" y="156"/>
                  </a:lnTo>
                  <a:lnTo>
                    <a:pt x="97" y="151"/>
                  </a:lnTo>
                  <a:lnTo>
                    <a:pt x="97" y="151"/>
                  </a:lnTo>
                  <a:lnTo>
                    <a:pt x="107" y="142"/>
                  </a:lnTo>
                  <a:lnTo>
                    <a:pt x="116" y="138"/>
                  </a:lnTo>
                  <a:lnTo>
                    <a:pt x="125" y="136"/>
                  </a:lnTo>
                  <a:lnTo>
                    <a:pt x="132" y="135"/>
                  </a:lnTo>
                  <a:lnTo>
                    <a:pt x="132" y="135"/>
                  </a:lnTo>
                  <a:lnTo>
                    <a:pt x="174" y="133"/>
                  </a:lnTo>
                  <a:lnTo>
                    <a:pt x="215" y="133"/>
                  </a:lnTo>
                  <a:lnTo>
                    <a:pt x="260" y="131"/>
                  </a:lnTo>
                  <a:lnTo>
                    <a:pt x="260" y="131"/>
                  </a:lnTo>
                  <a:lnTo>
                    <a:pt x="260" y="131"/>
                  </a:lnTo>
                  <a:lnTo>
                    <a:pt x="303" y="133"/>
                  </a:lnTo>
                  <a:lnTo>
                    <a:pt x="344" y="133"/>
                  </a:lnTo>
                  <a:lnTo>
                    <a:pt x="386" y="135"/>
                  </a:lnTo>
                  <a:lnTo>
                    <a:pt x="386" y="135"/>
                  </a:lnTo>
                  <a:lnTo>
                    <a:pt x="393" y="136"/>
                  </a:lnTo>
                  <a:lnTo>
                    <a:pt x="402" y="138"/>
                  </a:lnTo>
                  <a:lnTo>
                    <a:pt x="413" y="142"/>
                  </a:lnTo>
                  <a:lnTo>
                    <a:pt x="422" y="151"/>
                  </a:lnTo>
                  <a:lnTo>
                    <a:pt x="422" y="151"/>
                  </a:lnTo>
                  <a:lnTo>
                    <a:pt x="427" y="156"/>
                  </a:lnTo>
                  <a:lnTo>
                    <a:pt x="429" y="162"/>
                  </a:lnTo>
                  <a:lnTo>
                    <a:pt x="434" y="172"/>
                  </a:lnTo>
                  <a:lnTo>
                    <a:pt x="436" y="187"/>
                  </a:lnTo>
                  <a:lnTo>
                    <a:pt x="436" y="187"/>
                  </a:lnTo>
                  <a:lnTo>
                    <a:pt x="440" y="205"/>
                  </a:lnTo>
                  <a:lnTo>
                    <a:pt x="441" y="246"/>
                  </a:lnTo>
                  <a:lnTo>
                    <a:pt x="441" y="273"/>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5" name="Google Shape;45;p66"/>
            <p:cNvSpPr/>
            <p:nvPr/>
          </p:nvSpPr>
          <p:spPr>
            <a:xfrm>
              <a:off x="5530851" y="3759200"/>
              <a:ext cx="412750" cy="412750"/>
            </a:xfrm>
            <a:custGeom>
              <a:rect b="b" l="l" r="r" t="t"/>
              <a:pathLst>
                <a:path extrusionOk="0" h="521" w="519">
                  <a:moveTo>
                    <a:pt x="260" y="0"/>
                  </a:moveTo>
                  <a:lnTo>
                    <a:pt x="260" y="0"/>
                  </a:lnTo>
                  <a:lnTo>
                    <a:pt x="233" y="2"/>
                  </a:lnTo>
                  <a:lnTo>
                    <a:pt x="206" y="5"/>
                  </a:lnTo>
                  <a:lnTo>
                    <a:pt x="181" y="11"/>
                  </a:lnTo>
                  <a:lnTo>
                    <a:pt x="158" y="20"/>
                  </a:lnTo>
                  <a:lnTo>
                    <a:pt x="136" y="30"/>
                  </a:lnTo>
                  <a:lnTo>
                    <a:pt x="115" y="45"/>
                  </a:lnTo>
                  <a:lnTo>
                    <a:pt x="93" y="59"/>
                  </a:lnTo>
                  <a:lnTo>
                    <a:pt x="75" y="75"/>
                  </a:lnTo>
                  <a:lnTo>
                    <a:pt x="59" y="95"/>
                  </a:lnTo>
                  <a:lnTo>
                    <a:pt x="43" y="115"/>
                  </a:lnTo>
                  <a:lnTo>
                    <a:pt x="30" y="136"/>
                  </a:lnTo>
                  <a:lnTo>
                    <a:pt x="19" y="158"/>
                  </a:lnTo>
                  <a:lnTo>
                    <a:pt x="10" y="183"/>
                  </a:lnTo>
                  <a:lnTo>
                    <a:pt x="5" y="208"/>
                  </a:lnTo>
                  <a:lnTo>
                    <a:pt x="0" y="233"/>
                  </a:lnTo>
                  <a:lnTo>
                    <a:pt x="0" y="260"/>
                  </a:lnTo>
                  <a:lnTo>
                    <a:pt x="0" y="260"/>
                  </a:lnTo>
                  <a:lnTo>
                    <a:pt x="0" y="287"/>
                  </a:lnTo>
                  <a:lnTo>
                    <a:pt x="5" y="313"/>
                  </a:lnTo>
                  <a:lnTo>
                    <a:pt x="10" y="338"/>
                  </a:lnTo>
                  <a:lnTo>
                    <a:pt x="19" y="361"/>
                  </a:lnTo>
                  <a:lnTo>
                    <a:pt x="30" y="384"/>
                  </a:lnTo>
                  <a:lnTo>
                    <a:pt x="43" y="406"/>
                  </a:lnTo>
                  <a:lnTo>
                    <a:pt x="59" y="426"/>
                  </a:lnTo>
                  <a:lnTo>
                    <a:pt x="75" y="444"/>
                  </a:lnTo>
                  <a:lnTo>
                    <a:pt x="93" y="462"/>
                  </a:lnTo>
                  <a:lnTo>
                    <a:pt x="115" y="476"/>
                  </a:lnTo>
                  <a:lnTo>
                    <a:pt x="136" y="489"/>
                  </a:lnTo>
                  <a:lnTo>
                    <a:pt x="158" y="499"/>
                  </a:lnTo>
                  <a:lnTo>
                    <a:pt x="181" y="508"/>
                  </a:lnTo>
                  <a:lnTo>
                    <a:pt x="206" y="516"/>
                  </a:lnTo>
                  <a:lnTo>
                    <a:pt x="233" y="519"/>
                  </a:lnTo>
                  <a:lnTo>
                    <a:pt x="260" y="521"/>
                  </a:lnTo>
                  <a:lnTo>
                    <a:pt x="260" y="521"/>
                  </a:lnTo>
                  <a:lnTo>
                    <a:pt x="285" y="519"/>
                  </a:lnTo>
                  <a:lnTo>
                    <a:pt x="312" y="516"/>
                  </a:lnTo>
                  <a:lnTo>
                    <a:pt x="337" y="508"/>
                  </a:lnTo>
                  <a:lnTo>
                    <a:pt x="361" y="499"/>
                  </a:lnTo>
                  <a:lnTo>
                    <a:pt x="384" y="489"/>
                  </a:lnTo>
                  <a:lnTo>
                    <a:pt x="406" y="476"/>
                  </a:lnTo>
                  <a:lnTo>
                    <a:pt x="425" y="462"/>
                  </a:lnTo>
                  <a:lnTo>
                    <a:pt x="443" y="444"/>
                  </a:lnTo>
                  <a:lnTo>
                    <a:pt x="459" y="426"/>
                  </a:lnTo>
                  <a:lnTo>
                    <a:pt x="476" y="406"/>
                  </a:lnTo>
                  <a:lnTo>
                    <a:pt x="488" y="384"/>
                  </a:lnTo>
                  <a:lnTo>
                    <a:pt x="499" y="361"/>
                  </a:lnTo>
                  <a:lnTo>
                    <a:pt x="508" y="338"/>
                  </a:lnTo>
                  <a:lnTo>
                    <a:pt x="515" y="313"/>
                  </a:lnTo>
                  <a:lnTo>
                    <a:pt x="519" y="287"/>
                  </a:lnTo>
                  <a:lnTo>
                    <a:pt x="519" y="260"/>
                  </a:lnTo>
                  <a:lnTo>
                    <a:pt x="519" y="260"/>
                  </a:lnTo>
                  <a:lnTo>
                    <a:pt x="519" y="233"/>
                  </a:lnTo>
                  <a:lnTo>
                    <a:pt x="515" y="208"/>
                  </a:lnTo>
                  <a:lnTo>
                    <a:pt x="508" y="183"/>
                  </a:lnTo>
                  <a:lnTo>
                    <a:pt x="499" y="158"/>
                  </a:lnTo>
                  <a:lnTo>
                    <a:pt x="488" y="136"/>
                  </a:lnTo>
                  <a:lnTo>
                    <a:pt x="476" y="115"/>
                  </a:lnTo>
                  <a:lnTo>
                    <a:pt x="459" y="95"/>
                  </a:lnTo>
                  <a:lnTo>
                    <a:pt x="443" y="75"/>
                  </a:lnTo>
                  <a:lnTo>
                    <a:pt x="425" y="59"/>
                  </a:lnTo>
                  <a:lnTo>
                    <a:pt x="406" y="45"/>
                  </a:lnTo>
                  <a:lnTo>
                    <a:pt x="384" y="30"/>
                  </a:lnTo>
                  <a:lnTo>
                    <a:pt x="361" y="20"/>
                  </a:lnTo>
                  <a:lnTo>
                    <a:pt x="337" y="11"/>
                  </a:lnTo>
                  <a:lnTo>
                    <a:pt x="312" y="5"/>
                  </a:lnTo>
                  <a:lnTo>
                    <a:pt x="285" y="2"/>
                  </a:lnTo>
                  <a:lnTo>
                    <a:pt x="260" y="0"/>
                  </a:lnTo>
                  <a:lnTo>
                    <a:pt x="260" y="0"/>
                  </a:lnTo>
                  <a:close/>
                  <a:moveTo>
                    <a:pt x="172" y="370"/>
                  </a:moveTo>
                  <a:lnTo>
                    <a:pt x="109" y="370"/>
                  </a:lnTo>
                  <a:lnTo>
                    <a:pt x="109" y="171"/>
                  </a:lnTo>
                  <a:lnTo>
                    <a:pt x="172" y="171"/>
                  </a:lnTo>
                  <a:lnTo>
                    <a:pt x="172" y="370"/>
                  </a:lnTo>
                  <a:close/>
                  <a:moveTo>
                    <a:pt x="140" y="147"/>
                  </a:moveTo>
                  <a:lnTo>
                    <a:pt x="138" y="147"/>
                  </a:lnTo>
                  <a:lnTo>
                    <a:pt x="138" y="147"/>
                  </a:lnTo>
                  <a:lnTo>
                    <a:pt x="131" y="145"/>
                  </a:lnTo>
                  <a:lnTo>
                    <a:pt x="124" y="144"/>
                  </a:lnTo>
                  <a:lnTo>
                    <a:pt x="116" y="140"/>
                  </a:lnTo>
                  <a:lnTo>
                    <a:pt x="111" y="136"/>
                  </a:lnTo>
                  <a:lnTo>
                    <a:pt x="107" y="131"/>
                  </a:lnTo>
                  <a:lnTo>
                    <a:pt x="104" y="126"/>
                  </a:lnTo>
                  <a:lnTo>
                    <a:pt x="102" y="118"/>
                  </a:lnTo>
                  <a:lnTo>
                    <a:pt x="102" y="111"/>
                  </a:lnTo>
                  <a:lnTo>
                    <a:pt x="102" y="111"/>
                  </a:lnTo>
                  <a:lnTo>
                    <a:pt x="102" y="104"/>
                  </a:lnTo>
                  <a:lnTo>
                    <a:pt x="104" y="99"/>
                  </a:lnTo>
                  <a:lnTo>
                    <a:pt x="107" y="93"/>
                  </a:lnTo>
                  <a:lnTo>
                    <a:pt x="111" y="88"/>
                  </a:lnTo>
                  <a:lnTo>
                    <a:pt x="118" y="83"/>
                  </a:lnTo>
                  <a:lnTo>
                    <a:pt x="124" y="81"/>
                  </a:lnTo>
                  <a:lnTo>
                    <a:pt x="131" y="79"/>
                  </a:lnTo>
                  <a:lnTo>
                    <a:pt x="140" y="77"/>
                  </a:lnTo>
                  <a:lnTo>
                    <a:pt x="140" y="77"/>
                  </a:lnTo>
                  <a:lnTo>
                    <a:pt x="149" y="79"/>
                  </a:lnTo>
                  <a:lnTo>
                    <a:pt x="156" y="81"/>
                  </a:lnTo>
                  <a:lnTo>
                    <a:pt x="161" y="83"/>
                  </a:lnTo>
                  <a:lnTo>
                    <a:pt x="167" y="88"/>
                  </a:lnTo>
                  <a:lnTo>
                    <a:pt x="172" y="93"/>
                  </a:lnTo>
                  <a:lnTo>
                    <a:pt x="174" y="99"/>
                  </a:lnTo>
                  <a:lnTo>
                    <a:pt x="177" y="104"/>
                  </a:lnTo>
                  <a:lnTo>
                    <a:pt x="177" y="111"/>
                  </a:lnTo>
                  <a:lnTo>
                    <a:pt x="177" y="111"/>
                  </a:lnTo>
                  <a:lnTo>
                    <a:pt x="177" y="118"/>
                  </a:lnTo>
                  <a:lnTo>
                    <a:pt x="176" y="126"/>
                  </a:lnTo>
                  <a:lnTo>
                    <a:pt x="172" y="131"/>
                  </a:lnTo>
                  <a:lnTo>
                    <a:pt x="167" y="136"/>
                  </a:lnTo>
                  <a:lnTo>
                    <a:pt x="161" y="140"/>
                  </a:lnTo>
                  <a:lnTo>
                    <a:pt x="156" y="144"/>
                  </a:lnTo>
                  <a:lnTo>
                    <a:pt x="147" y="145"/>
                  </a:lnTo>
                  <a:lnTo>
                    <a:pt x="140" y="147"/>
                  </a:lnTo>
                  <a:lnTo>
                    <a:pt x="140" y="147"/>
                  </a:lnTo>
                  <a:close/>
                  <a:moveTo>
                    <a:pt x="424" y="370"/>
                  </a:moveTo>
                  <a:lnTo>
                    <a:pt x="352" y="370"/>
                  </a:lnTo>
                  <a:lnTo>
                    <a:pt x="352" y="268"/>
                  </a:lnTo>
                  <a:lnTo>
                    <a:pt x="352" y="268"/>
                  </a:lnTo>
                  <a:lnTo>
                    <a:pt x="352" y="259"/>
                  </a:lnTo>
                  <a:lnTo>
                    <a:pt x="350" y="250"/>
                  </a:lnTo>
                  <a:lnTo>
                    <a:pt x="348" y="241"/>
                  </a:lnTo>
                  <a:lnTo>
                    <a:pt x="343" y="235"/>
                  </a:lnTo>
                  <a:lnTo>
                    <a:pt x="339" y="230"/>
                  </a:lnTo>
                  <a:lnTo>
                    <a:pt x="332" y="226"/>
                  </a:lnTo>
                  <a:lnTo>
                    <a:pt x="325" y="223"/>
                  </a:lnTo>
                  <a:lnTo>
                    <a:pt x="316" y="223"/>
                  </a:lnTo>
                  <a:lnTo>
                    <a:pt x="316" y="223"/>
                  </a:lnTo>
                  <a:lnTo>
                    <a:pt x="310" y="223"/>
                  </a:lnTo>
                  <a:lnTo>
                    <a:pt x="303" y="224"/>
                  </a:lnTo>
                  <a:lnTo>
                    <a:pt x="294" y="230"/>
                  </a:lnTo>
                  <a:lnTo>
                    <a:pt x="287" y="237"/>
                  </a:lnTo>
                  <a:lnTo>
                    <a:pt x="283" y="246"/>
                  </a:lnTo>
                  <a:lnTo>
                    <a:pt x="283" y="246"/>
                  </a:lnTo>
                  <a:lnTo>
                    <a:pt x="282" y="253"/>
                  </a:lnTo>
                  <a:lnTo>
                    <a:pt x="282" y="262"/>
                  </a:lnTo>
                  <a:lnTo>
                    <a:pt x="282" y="370"/>
                  </a:lnTo>
                  <a:lnTo>
                    <a:pt x="210" y="370"/>
                  </a:lnTo>
                  <a:lnTo>
                    <a:pt x="210" y="370"/>
                  </a:lnTo>
                  <a:lnTo>
                    <a:pt x="212" y="277"/>
                  </a:lnTo>
                  <a:lnTo>
                    <a:pt x="210" y="171"/>
                  </a:lnTo>
                  <a:lnTo>
                    <a:pt x="282" y="171"/>
                  </a:lnTo>
                  <a:lnTo>
                    <a:pt x="282" y="203"/>
                  </a:lnTo>
                  <a:lnTo>
                    <a:pt x="282" y="203"/>
                  </a:lnTo>
                  <a:lnTo>
                    <a:pt x="283" y="198"/>
                  </a:lnTo>
                  <a:lnTo>
                    <a:pt x="287" y="192"/>
                  </a:lnTo>
                  <a:lnTo>
                    <a:pt x="292" y="187"/>
                  </a:lnTo>
                  <a:lnTo>
                    <a:pt x="300" y="181"/>
                  </a:lnTo>
                  <a:lnTo>
                    <a:pt x="309" y="176"/>
                  </a:lnTo>
                  <a:lnTo>
                    <a:pt x="319" y="172"/>
                  </a:lnTo>
                  <a:lnTo>
                    <a:pt x="330" y="171"/>
                  </a:lnTo>
                  <a:lnTo>
                    <a:pt x="345" y="169"/>
                  </a:lnTo>
                  <a:lnTo>
                    <a:pt x="345" y="169"/>
                  </a:lnTo>
                  <a:lnTo>
                    <a:pt x="361" y="171"/>
                  </a:lnTo>
                  <a:lnTo>
                    <a:pt x="375" y="174"/>
                  </a:lnTo>
                  <a:lnTo>
                    <a:pt x="388" y="181"/>
                  </a:lnTo>
                  <a:lnTo>
                    <a:pt x="400" y="192"/>
                  </a:lnTo>
                  <a:lnTo>
                    <a:pt x="409" y="205"/>
                  </a:lnTo>
                  <a:lnTo>
                    <a:pt x="416" y="219"/>
                  </a:lnTo>
                  <a:lnTo>
                    <a:pt x="422" y="239"/>
                  </a:lnTo>
                  <a:lnTo>
                    <a:pt x="424" y="260"/>
                  </a:lnTo>
                  <a:lnTo>
                    <a:pt x="424" y="370"/>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6" name="Google Shape;46;p66"/>
            <p:cNvSpPr/>
            <p:nvPr/>
          </p:nvSpPr>
          <p:spPr>
            <a:xfrm>
              <a:off x="6032501" y="3759200"/>
              <a:ext cx="412750" cy="412750"/>
            </a:xfrm>
            <a:custGeom>
              <a:rect b="b" l="l" r="r" t="t"/>
              <a:pathLst>
                <a:path extrusionOk="0" h="521" w="521">
                  <a:moveTo>
                    <a:pt x="261" y="0"/>
                  </a:moveTo>
                  <a:lnTo>
                    <a:pt x="261" y="0"/>
                  </a:lnTo>
                  <a:lnTo>
                    <a:pt x="234" y="2"/>
                  </a:lnTo>
                  <a:lnTo>
                    <a:pt x="209" y="5"/>
                  </a:lnTo>
                  <a:lnTo>
                    <a:pt x="183" y="11"/>
                  </a:lnTo>
                  <a:lnTo>
                    <a:pt x="160" y="20"/>
                  </a:lnTo>
                  <a:lnTo>
                    <a:pt x="137" y="30"/>
                  </a:lnTo>
                  <a:lnTo>
                    <a:pt x="115" y="45"/>
                  </a:lnTo>
                  <a:lnTo>
                    <a:pt x="95" y="59"/>
                  </a:lnTo>
                  <a:lnTo>
                    <a:pt x="77" y="75"/>
                  </a:lnTo>
                  <a:lnTo>
                    <a:pt x="59" y="95"/>
                  </a:lnTo>
                  <a:lnTo>
                    <a:pt x="45" y="115"/>
                  </a:lnTo>
                  <a:lnTo>
                    <a:pt x="32" y="136"/>
                  </a:lnTo>
                  <a:lnTo>
                    <a:pt x="22" y="158"/>
                  </a:lnTo>
                  <a:lnTo>
                    <a:pt x="13" y="183"/>
                  </a:lnTo>
                  <a:lnTo>
                    <a:pt x="6" y="208"/>
                  </a:lnTo>
                  <a:lnTo>
                    <a:pt x="2" y="233"/>
                  </a:lnTo>
                  <a:lnTo>
                    <a:pt x="0" y="260"/>
                  </a:lnTo>
                  <a:lnTo>
                    <a:pt x="0" y="260"/>
                  </a:lnTo>
                  <a:lnTo>
                    <a:pt x="2" y="287"/>
                  </a:lnTo>
                  <a:lnTo>
                    <a:pt x="6" y="313"/>
                  </a:lnTo>
                  <a:lnTo>
                    <a:pt x="13" y="338"/>
                  </a:lnTo>
                  <a:lnTo>
                    <a:pt x="22" y="361"/>
                  </a:lnTo>
                  <a:lnTo>
                    <a:pt x="32" y="384"/>
                  </a:lnTo>
                  <a:lnTo>
                    <a:pt x="45" y="406"/>
                  </a:lnTo>
                  <a:lnTo>
                    <a:pt x="59" y="426"/>
                  </a:lnTo>
                  <a:lnTo>
                    <a:pt x="77" y="444"/>
                  </a:lnTo>
                  <a:lnTo>
                    <a:pt x="95" y="462"/>
                  </a:lnTo>
                  <a:lnTo>
                    <a:pt x="115" y="476"/>
                  </a:lnTo>
                  <a:lnTo>
                    <a:pt x="137" y="489"/>
                  </a:lnTo>
                  <a:lnTo>
                    <a:pt x="160" y="499"/>
                  </a:lnTo>
                  <a:lnTo>
                    <a:pt x="183" y="508"/>
                  </a:lnTo>
                  <a:lnTo>
                    <a:pt x="209" y="516"/>
                  </a:lnTo>
                  <a:lnTo>
                    <a:pt x="234" y="519"/>
                  </a:lnTo>
                  <a:lnTo>
                    <a:pt x="261" y="521"/>
                  </a:lnTo>
                  <a:lnTo>
                    <a:pt x="261" y="521"/>
                  </a:lnTo>
                  <a:lnTo>
                    <a:pt x="288" y="519"/>
                  </a:lnTo>
                  <a:lnTo>
                    <a:pt x="313" y="516"/>
                  </a:lnTo>
                  <a:lnTo>
                    <a:pt x="338" y="508"/>
                  </a:lnTo>
                  <a:lnTo>
                    <a:pt x="363" y="499"/>
                  </a:lnTo>
                  <a:lnTo>
                    <a:pt x="385" y="489"/>
                  </a:lnTo>
                  <a:lnTo>
                    <a:pt x="406" y="476"/>
                  </a:lnTo>
                  <a:lnTo>
                    <a:pt x="426" y="462"/>
                  </a:lnTo>
                  <a:lnTo>
                    <a:pt x="446" y="444"/>
                  </a:lnTo>
                  <a:lnTo>
                    <a:pt x="462" y="426"/>
                  </a:lnTo>
                  <a:lnTo>
                    <a:pt x="476" y="406"/>
                  </a:lnTo>
                  <a:lnTo>
                    <a:pt x="491" y="384"/>
                  </a:lnTo>
                  <a:lnTo>
                    <a:pt x="501" y="361"/>
                  </a:lnTo>
                  <a:lnTo>
                    <a:pt x="509" y="338"/>
                  </a:lnTo>
                  <a:lnTo>
                    <a:pt x="516" y="313"/>
                  </a:lnTo>
                  <a:lnTo>
                    <a:pt x="519" y="287"/>
                  </a:lnTo>
                  <a:lnTo>
                    <a:pt x="521" y="260"/>
                  </a:lnTo>
                  <a:lnTo>
                    <a:pt x="521" y="260"/>
                  </a:lnTo>
                  <a:lnTo>
                    <a:pt x="519" y="233"/>
                  </a:lnTo>
                  <a:lnTo>
                    <a:pt x="516" y="208"/>
                  </a:lnTo>
                  <a:lnTo>
                    <a:pt x="509" y="183"/>
                  </a:lnTo>
                  <a:lnTo>
                    <a:pt x="501" y="158"/>
                  </a:lnTo>
                  <a:lnTo>
                    <a:pt x="491" y="136"/>
                  </a:lnTo>
                  <a:lnTo>
                    <a:pt x="476" y="115"/>
                  </a:lnTo>
                  <a:lnTo>
                    <a:pt x="462" y="95"/>
                  </a:lnTo>
                  <a:lnTo>
                    <a:pt x="446" y="75"/>
                  </a:lnTo>
                  <a:lnTo>
                    <a:pt x="426" y="59"/>
                  </a:lnTo>
                  <a:lnTo>
                    <a:pt x="406" y="45"/>
                  </a:lnTo>
                  <a:lnTo>
                    <a:pt x="385" y="30"/>
                  </a:lnTo>
                  <a:lnTo>
                    <a:pt x="363" y="20"/>
                  </a:lnTo>
                  <a:lnTo>
                    <a:pt x="338" y="11"/>
                  </a:lnTo>
                  <a:lnTo>
                    <a:pt x="313" y="5"/>
                  </a:lnTo>
                  <a:lnTo>
                    <a:pt x="288" y="2"/>
                  </a:lnTo>
                  <a:lnTo>
                    <a:pt x="261" y="0"/>
                  </a:lnTo>
                  <a:lnTo>
                    <a:pt x="261" y="0"/>
                  </a:lnTo>
                  <a:close/>
                  <a:moveTo>
                    <a:pt x="331" y="411"/>
                  </a:moveTo>
                  <a:lnTo>
                    <a:pt x="331" y="411"/>
                  </a:lnTo>
                  <a:lnTo>
                    <a:pt x="246" y="410"/>
                  </a:lnTo>
                  <a:lnTo>
                    <a:pt x="246" y="410"/>
                  </a:lnTo>
                  <a:lnTo>
                    <a:pt x="237" y="410"/>
                  </a:lnTo>
                  <a:lnTo>
                    <a:pt x="225" y="404"/>
                  </a:lnTo>
                  <a:lnTo>
                    <a:pt x="209" y="397"/>
                  </a:lnTo>
                  <a:lnTo>
                    <a:pt x="192" y="386"/>
                  </a:lnTo>
                  <a:lnTo>
                    <a:pt x="185" y="381"/>
                  </a:lnTo>
                  <a:lnTo>
                    <a:pt x="178" y="372"/>
                  </a:lnTo>
                  <a:lnTo>
                    <a:pt x="171" y="363"/>
                  </a:lnTo>
                  <a:lnTo>
                    <a:pt x="164" y="352"/>
                  </a:lnTo>
                  <a:lnTo>
                    <a:pt x="158" y="341"/>
                  </a:lnTo>
                  <a:lnTo>
                    <a:pt x="155" y="329"/>
                  </a:lnTo>
                  <a:lnTo>
                    <a:pt x="153" y="314"/>
                  </a:lnTo>
                  <a:lnTo>
                    <a:pt x="151" y="298"/>
                  </a:lnTo>
                  <a:lnTo>
                    <a:pt x="151" y="298"/>
                  </a:lnTo>
                  <a:lnTo>
                    <a:pt x="151" y="251"/>
                  </a:lnTo>
                  <a:lnTo>
                    <a:pt x="151" y="251"/>
                  </a:lnTo>
                  <a:lnTo>
                    <a:pt x="151" y="208"/>
                  </a:lnTo>
                  <a:lnTo>
                    <a:pt x="151" y="208"/>
                  </a:lnTo>
                  <a:lnTo>
                    <a:pt x="151" y="196"/>
                  </a:lnTo>
                  <a:lnTo>
                    <a:pt x="151" y="196"/>
                  </a:lnTo>
                  <a:lnTo>
                    <a:pt x="151" y="162"/>
                  </a:lnTo>
                  <a:lnTo>
                    <a:pt x="153" y="145"/>
                  </a:lnTo>
                  <a:lnTo>
                    <a:pt x="156" y="129"/>
                  </a:lnTo>
                  <a:lnTo>
                    <a:pt x="156" y="129"/>
                  </a:lnTo>
                  <a:lnTo>
                    <a:pt x="162" y="118"/>
                  </a:lnTo>
                  <a:lnTo>
                    <a:pt x="169" y="111"/>
                  </a:lnTo>
                  <a:lnTo>
                    <a:pt x="178" y="108"/>
                  </a:lnTo>
                  <a:lnTo>
                    <a:pt x="191" y="106"/>
                  </a:lnTo>
                  <a:lnTo>
                    <a:pt x="191" y="106"/>
                  </a:lnTo>
                  <a:lnTo>
                    <a:pt x="203" y="108"/>
                  </a:lnTo>
                  <a:lnTo>
                    <a:pt x="212" y="113"/>
                  </a:lnTo>
                  <a:lnTo>
                    <a:pt x="219" y="120"/>
                  </a:lnTo>
                  <a:lnTo>
                    <a:pt x="225" y="131"/>
                  </a:lnTo>
                  <a:lnTo>
                    <a:pt x="228" y="142"/>
                  </a:lnTo>
                  <a:lnTo>
                    <a:pt x="230" y="154"/>
                  </a:lnTo>
                  <a:lnTo>
                    <a:pt x="230" y="183"/>
                  </a:lnTo>
                  <a:lnTo>
                    <a:pt x="340" y="183"/>
                  </a:lnTo>
                  <a:lnTo>
                    <a:pt x="340" y="183"/>
                  </a:lnTo>
                  <a:lnTo>
                    <a:pt x="347" y="185"/>
                  </a:lnTo>
                  <a:lnTo>
                    <a:pt x="352" y="187"/>
                  </a:lnTo>
                  <a:lnTo>
                    <a:pt x="358" y="190"/>
                  </a:lnTo>
                  <a:lnTo>
                    <a:pt x="361" y="196"/>
                  </a:lnTo>
                  <a:lnTo>
                    <a:pt x="365" y="203"/>
                  </a:lnTo>
                  <a:lnTo>
                    <a:pt x="368" y="210"/>
                  </a:lnTo>
                  <a:lnTo>
                    <a:pt x="370" y="219"/>
                  </a:lnTo>
                  <a:lnTo>
                    <a:pt x="370" y="228"/>
                  </a:lnTo>
                  <a:lnTo>
                    <a:pt x="370" y="228"/>
                  </a:lnTo>
                  <a:lnTo>
                    <a:pt x="368" y="237"/>
                  </a:lnTo>
                  <a:lnTo>
                    <a:pt x="367" y="244"/>
                  </a:lnTo>
                  <a:lnTo>
                    <a:pt x="361" y="251"/>
                  </a:lnTo>
                  <a:lnTo>
                    <a:pt x="354" y="255"/>
                  </a:lnTo>
                  <a:lnTo>
                    <a:pt x="347" y="259"/>
                  </a:lnTo>
                  <a:lnTo>
                    <a:pt x="341" y="260"/>
                  </a:lnTo>
                  <a:lnTo>
                    <a:pt x="327" y="262"/>
                  </a:lnTo>
                  <a:lnTo>
                    <a:pt x="228" y="262"/>
                  </a:lnTo>
                  <a:lnTo>
                    <a:pt x="228" y="262"/>
                  </a:lnTo>
                  <a:lnTo>
                    <a:pt x="228" y="300"/>
                  </a:lnTo>
                  <a:lnTo>
                    <a:pt x="228" y="300"/>
                  </a:lnTo>
                  <a:lnTo>
                    <a:pt x="228" y="305"/>
                  </a:lnTo>
                  <a:lnTo>
                    <a:pt x="230" y="313"/>
                  </a:lnTo>
                  <a:lnTo>
                    <a:pt x="232" y="318"/>
                  </a:lnTo>
                  <a:lnTo>
                    <a:pt x="237" y="323"/>
                  </a:lnTo>
                  <a:lnTo>
                    <a:pt x="243" y="329"/>
                  </a:lnTo>
                  <a:lnTo>
                    <a:pt x="252" y="332"/>
                  </a:lnTo>
                  <a:lnTo>
                    <a:pt x="262" y="334"/>
                  </a:lnTo>
                  <a:lnTo>
                    <a:pt x="277" y="336"/>
                  </a:lnTo>
                  <a:lnTo>
                    <a:pt x="336" y="336"/>
                  </a:lnTo>
                  <a:lnTo>
                    <a:pt x="336" y="336"/>
                  </a:lnTo>
                  <a:lnTo>
                    <a:pt x="341" y="336"/>
                  </a:lnTo>
                  <a:lnTo>
                    <a:pt x="347" y="338"/>
                  </a:lnTo>
                  <a:lnTo>
                    <a:pt x="354" y="341"/>
                  </a:lnTo>
                  <a:lnTo>
                    <a:pt x="359" y="345"/>
                  </a:lnTo>
                  <a:lnTo>
                    <a:pt x="365" y="350"/>
                  </a:lnTo>
                  <a:lnTo>
                    <a:pt x="368" y="357"/>
                  </a:lnTo>
                  <a:lnTo>
                    <a:pt x="372" y="366"/>
                  </a:lnTo>
                  <a:lnTo>
                    <a:pt x="372" y="377"/>
                  </a:lnTo>
                  <a:lnTo>
                    <a:pt x="372" y="377"/>
                  </a:lnTo>
                  <a:lnTo>
                    <a:pt x="370" y="388"/>
                  </a:lnTo>
                  <a:lnTo>
                    <a:pt x="367" y="395"/>
                  </a:lnTo>
                  <a:lnTo>
                    <a:pt x="361" y="402"/>
                  </a:lnTo>
                  <a:lnTo>
                    <a:pt x="356" y="406"/>
                  </a:lnTo>
                  <a:lnTo>
                    <a:pt x="349" y="410"/>
                  </a:lnTo>
                  <a:lnTo>
                    <a:pt x="341" y="411"/>
                  </a:lnTo>
                  <a:lnTo>
                    <a:pt x="331" y="411"/>
                  </a:lnTo>
                  <a:lnTo>
                    <a:pt x="331" y="411"/>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7" name="Google Shape;47;p66"/>
            <p:cNvSpPr/>
            <p:nvPr/>
          </p:nvSpPr>
          <p:spPr>
            <a:xfrm>
              <a:off x="5029201" y="3759200"/>
              <a:ext cx="414338" cy="412750"/>
            </a:xfrm>
            <a:custGeom>
              <a:rect b="b" l="l" r="r" t="t"/>
              <a:pathLst>
                <a:path extrusionOk="0" h="521" w="521">
                  <a:moveTo>
                    <a:pt x="261" y="0"/>
                  </a:moveTo>
                  <a:lnTo>
                    <a:pt x="261" y="0"/>
                  </a:lnTo>
                  <a:lnTo>
                    <a:pt x="234" y="2"/>
                  </a:lnTo>
                  <a:lnTo>
                    <a:pt x="209" y="5"/>
                  </a:lnTo>
                  <a:lnTo>
                    <a:pt x="183" y="11"/>
                  </a:lnTo>
                  <a:lnTo>
                    <a:pt x="160" y="20"/>
                  </a:lnTo>
                  <a:lnTo>
                    <a:pt x="137" y="30"/>
                  </a:lnTo>
                  <a:lnTo>
                    <a:pt x="115" y="45"/>
                  </a:lnTo>
                  <a:lnTo>
                    <a:pt x="95" y="59"/>
                  </a:lnTo>
                  <a:lnTo>
                    <a:pt x="78" y="75"/>
                  </a:lnTo>
                  <a:lnTo>
                    <a:pt x="60" y="95"/>
                  </a:lnTo>
                  <a:lnTo>
                    <a:pt x="45" y="115"/>
                  </a:lnTo>
                  <a:lnTo>
                    <a:pt x="33" y="136"/>
                  </a:lnTo>
                  <a:lnTo>
                    <a:pt x="22" y="158"/>
                  </a:lnTo>
                  <a:lnTo>
                    <a:pt x="13" y="183"/>
                  </a:lnTo>
                  <a:lnTo>
                    <a:pt x="6" y="208"/>
                  </a:lnTo>
                  <a:lnTo>
                    <a:pt x="2" y="233"/>
                  </a:lnTo>
                  <a:lnTo>
                    <a:pt x="0" y="260"/>
                  </a:lnTo>
                  <a:lnTo>
                    <a:pt x="0" y="260"/>
                  </a:lnTo>
                  <a:lnTo>
                    <a:pt x="2" y="287"/>
                  </a:lnTo>
                  <a:lnTo>
                    <a:pt x="6" y="313"/>
                  </a:lnTo>
                  <a:lnTo>
                    <a:pt x="13" y="338"/>
                  </a:lnTo>
                  <a:lnTo>
                    <a:pt x="22" y="361"/>
                  </a:lnTo>
                  <a:lnTo>
                    <a:pt x="33" y="384"/>
                  </a:lnTo>
                  <a:lnTo>
                    <a:pt x="45" y="406"/>
                  </a:lnTo>
                  <a:lnTo>
                    <a:pt x="60" y="426"/>
                  </a:lnTo>
                  <a:lnTo>
                    <a:pt x="78" y="444"/>
                  </a:lnTo>
                  <a:lnTo>
                    <a:pt x="95" y="462"/>
                  </a:lnTo>
                  <a:lnTo>
                    <a:pt x="115" y="476"/>
                  </a:lnTo>
                  <a:lnTo>
                    <a:pt x="137" y="489"/>
                  </a:lnTo>
                  <a:lnTo>
                    <a:pt x="160" y="499"/>
                  </a:lnTo>
                  <a:lnTo>
                    <a:pt x="183" y="508"/>
                  </a:lnTo>
                  <a:lnTo>
                    <a:pt x="209" y="516"/>
                  </a:lnTo>
                  <a:lnTo>
                    <a:pt x="234" y="519"/>
                  </a:lnTo>
                  <a:lnTo>
                    <a:pt x="261" y="521"/>
                  </a:lnTo>
                  <a:lnTo>
                    <a:pt x="261" y="521"/>
                  </a:lnTo>
                  <a:lnTo>
                    <a:pt x="288" y="519"/>
                  </a:lnTo>
                  <a:lnTo>
                    <a:pt x="313" y="516"/>
                  </a:lnTo>
                  <a:lnTo>
                    <a:pt x="338" y="508"/>
                  </a:lnTo>
                  <a:lnTo>
                    <a:pt x="361" y="499"/>
                  </a:lnTo>
                  <a:lnTo>
                    <a:pt x="385" y="489"/>
                  </a:lnTo>
                  <a:lnTo>
                    <a:pt x="406" y="476"/>
                  </a:lnTo>
                  <a:lnTo>
                    <a:pt x="426" y="462"/>
                  </a:lnTo>
                  <a:lnTo>
                    <a:pt x="444" y="444"/>
                  </a:lnTo>
                  <a:lnTo>
                    <a:pt x="462" y="426"/>
                  </a:lnTo>
                  <a:lnTo>
                    <a:pt x="476" y="406"/>
                  </a:lnTo>
                  <a:lnTo>
                    <a:pt x="489" y="384"/>
                  </a:lnTo>
                  <a:lnTo>
                    <a:pt x="500" y="361"/>
                  </a:lnTo>
                  <a:lnTo>
                    <a:pt x="509" y="338"/>
                  </a:lnTo>
                  <a:lnTo>
                    <a:pt x="516" y="313"/>
                  </a:lnTo>
                  <a:lnTo>
                    <a:pt x="519" y="287"/>
                  </a:lnTo>
                  <a:lnTo>
                    <a:pt x="521" y="260"/>
                  </a:lnTo>
                  <a:lnTo>
                    <a:pt x="521" y="260"/>
                  </a:lnTo>
                  <a:lnTo>
                    <a:pt x="519" y="233"/>
                  </a:lnTo>
                  <a:lnTo>
                    <a:pt x="516" y="208"/>
                  </a:lnTo>
                  <a:lnTo>
                    <a:pt x="509" y="183"/>
                  </a:lnTo>
                  <a:lnTo>
                    <a:pt x="500" y="158"/>
                  </a:lnTo>
                  <a:lnTo>
                    <a:pt x="489" y="136"/>
                  </a:lnTo>
                  <a:lnTo>
                    <a:pt x="476" y="115"/>
                  </a:lnTo>
                  <a:lnTo>
                    <a:pt x="462" y="95"/>
                  </a:lnTo>
                  <a:lnTo>
                    <a:pt x="444" y="75"/>
                  </a:lnTo>
                  <a:lnTo>
                    <a:pt x="426" y="59"/>
                  </a:lnTo>
                  <a:lnTo>
                    <a:pt x="406" y="45"/>
                  </a:lnTo>
                  <a:lnTo>
                    <a:pt x="385" y="30"/>
                  </a:lnTo>
                  <a:lnTo>
                    <a:pt x="361" y="20"/>
                  </a:lnTo>
                  <a:lnTo>
                    <a:pt x="338" y="11"/>
                  </a:lnTo>
                  <a:lnTo>
                    <a:pt x="313" y="5"/>
                  </a:lnTo>
                  <a:lnTo>
                    <a:pt x="288" y="2"/>
                  </a:lnTo>
                  <a:lnTo>
                    <a:pt x="261" y="0"/>
                  </a:lnTo>
                  <a:lnTo>
                    <a:pt x="261" y="0"/>
                  </a:lnTo>
                  <a:close/>
                  <a:moveTo>
                    <a:pt x="329" y="259"/>
                  </a:moveTo>
                  <a:lnTo>
                    <a:pt x="284" y="259"/>
                  </a:lnTo>
                  <a:lnTo>
                    <a:pt x="284" y="259"/>
                  </a:lnTo>
                  <a:lnTo>
                    <a:pt x="284" y="420"/>
                  </a:lnTo>
                  <a:lnTo>
                    <a:pt x="218" y="420"/>
                  </a:lnTo>
                  <a:lnTo>
                    <a:pt x="218" y="420"/>
                  </a:lnTo>
                  <a:lnTo>
                    <a:pt x="218" y="259"/>
                  </a:lnTo>
                  <a:lnTo>
                    <a:pt x="185" y="259"/>
                  </a:lnTo>
                  <a:lnTo>
                    <a:pt x="185" y="203"/>
                  </a:lnTo>
                  <a:lnTo>
                    <a:pt x="218" y="203"/>
                  </a:lnTo>
                  <a:lnTo>
                    <a:pt x="218" y="165"/>
                  </a:lnTo>
                  <a:lnTo>
                    <a:pt x="218" y="165"/>
                  </a:lnTo>
                  <a:lnTo>
                    <a:pt x="218" y="154"/>
                  </a:lnTo>
                  <a:lnTo>
                    <a:pt x="221" y="144"/>
                  </a:lnTo>
                  <a:lnTo>
                    <a:pt x="225" y="133"/>
                  </a:lnTo>
                  <a:lnTo>
                    <a:pt x="230" y="122"/>
                  </a:lnTo>
                  <a:lnTo>
                    <a:pt x="239" y="113"/>
                  </a:lnTo>
                  <a:lnTo>
                    <a:pt x="252" y="104"/>
                  </a:lnTo>
                  <a:lnTo>
                    <a:pt x="266" y="101"/>
                  </a:lnTo>
                  <a:lnTo>
                    <a:pt x="286" y="99"/>
                  </a:lnTo>
                  <a:lnTo>
                    <a:pt x="334" y="99"/>
                  </a:lnTo>
                  <a:lnTo>
                    <a:pt x="334" y="153"/>
                  </a:lnTo>
                  <a:lnTo>
                    <a:pt x="334" y="153"/>
                  </a:lnTo>
                  <a:lnTo>
                    <a:pt x="298" y="153"/>
                  </a:lnTo>
                  <a:lnTo>
                    <a:pt x="298" y="153"/>
                  </a:lnTo>
                  <a:lnTo>
                    <a:pt x="295" y="154"/>
                  </a:lnTo>
                  <a:lnTo>
                    <a:pt x="289" y="156"/>
                  </a:lnTo>
                  <a:lnTo>
                    <a:pt x="286" y="162"/>
                  </a:lnTo>
                  <a:lnTo>
                    <a:pt x="284" y="169"/>
                  </a:lnTo>
                  <a:lnTo>
                    <a:pt x="284" y="203"/>
                  </a:lnTo>
                  <a:lnTo>
                    <a:pt x="336" y="203"/>
                  </a:lnTo>
                  <a:lnTo>
                    <a:pt x="329" y="259"/>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8" name="Google Shape;48;p66"/>
            <p:cNvSpPr/>
            <p:nvPr/>
          </p:nvSpPr>
          <p:spPr>
            <a:xfrm>
              <a:off x="2243138" y="3800475"/>
              <a:ext cx="174625" cy="293688"/>
            </a:xfrm>
            <a:custGeom>
              <a:rect b="b" l="l" r="r" t="t"/>
              <a:pathLst>
                <a:path extrusionOk="0" h="370" w="221">
                  <a:moveTo>
                    <a:pt x="111" y="370"/>
                  </a:moveTo>
                  <a:lnTo>
                    <a:pt x="111" y="370"/>
                  </a:lnTo>
                  <a:lnTo>
                    <a:pt x="90" y="368"/>
                  </a:lnTo>
                  <a:lnTo>
                    <a:pt x="68" y="363"/>
                  </a:lnTo>
                  <a:lnTo>
                    <a:pt x="50" y="354"/>
                  </a:lnTo>
                  <a:lnTo>
                    <a:pt x="32" y="341"/>
                  </a:lnTo>
                  <a:lnTo>
                    <a:pt x="25" y="334"/>
                  </a:lnTo>
                  <a:lnTo>
                    <a:pt x="20" y="327"/>
                  </a:lnTo>
                  <a:lnTo>
                    <a:pt x="14" y="318"/>
                  </a:lnTo>
                  <a:lnTo>
                    <a:pt x="9" y="307"/>
                  </a:lnTo>
                  <a:lnTo>
                    <a:pt x="5" y="298"/>
                  </a:lnTo>
                  <a:lnTo>
                    <a:pt x="2" y="286"/>
                  </a:lnTo>
                  <a:lnTo>
                    <a:pt x="0" y="275"/>
                  </a:lnTo>
                  <a:lnTo>
                    <a:pt x="0" y="262"/>
                  </a:lnTo>
                  <a:lnTo>
                    <a:pt x="0" y="108"/>
                  </a:lnTo>
                  <a:lnTo>
                    <a:pt x="0" y="108"/>
                  </a:lnTo>
                  <a:lnTo>
                    <a:pt x="0" y="95"/>
                  </a:lnTo>
                  <a:lnTo>
                    <a:pt x="2" y="83"/>
                  </a:lnTo>
                  <a:lnTo>
                    <a:pt x="5" y="72"/>
                  </a:lnTo>
                  <a:lnTo>
                    <a:pt x="9" y="61"/>
                  </a:lnTo>
                  <a:lnTo>
                    <a:pt x="14" y="52"/>
                  </a:lnTo>
                  <a:lnTo>
                    <a:pt x="20" y="43"/>
                  </a:lnTo>
                  <a:lnTo>
                    <a:pt x="25" y="34"/>
                  </a:lnTo>
                  <a:lnTo>
                    <a:pt x="32" y="27"/>
                  </a:lnTo>
                  <a:lnTo>
                    <a:pt x="50" y="16"/>
                  </a:lnTo>
                  <a:lnTo>
                    <a:pt x="68" y="7"/>
                  </a:lnTo>
                  <a:lnTo>
                    <a:pt x="90" y="2"/>
                  </a:lnTo>
                  <a:lnTo>
                    <a:pt x="111" y="0"/>
                  </a:lnTo>
                  <a:lnTo>
                    <a:pt x="111" y="0"/>
                  </a:lnTo>
                  <a:lnTo>
                    <a:pt x="133" y="2"/>
                  </a:lnTo>
                  <a:lnTo>
                    <a:pt x="153" y="7"/>
                  </a:lnTo>
                  <a:lnTo>
                    <a:pt x="172" y="16"/>
                  </a:lnTo>
                  <a:lnTo>
                    <a:pt x="189" y="27"/>
                  </a:lnTo>
                  <a:lnTo>
                    <a:pt x="196" y="34"/>
                  </a:lnTo>
                  <a:lnTo>
                    <a:pt x="203" y="43"/>
                  </a:lnTo>
                  <a:lnTo>
                    <a:pt x="208" y="52"/>
                  </a:lnTo>
                  <a:lnTo>
                    <a:pt x="212" y="61"/>
                  </a:lnTo>
                  <a:lnTo>
                    <a:pt x="217" y="72"/>
                  </a:lnTo>
                  <a:lnTo>
                    <a:pt x="219" y="83"/>
                  </a:lnTo>
                  <a:lnTo>
                    <a:pt x="221" y="95"/>
                  </a:lnTo>
                  <a:lnTo>
                    <a:pt x="221" y="108"/>
                  </a:lnTo>
                  <a:lnTo>
                    <a:pt x="221" y="262"/>
                  </a:lnTo>
                  <a:lnTo>
                    <a:pt x="221" y="262"/>
                  </a:lnTo>
                  <a:lnTo>
                    <a:pt x="221" y="275"/>
                  </a:lnTo>
                  <a:lnTo>
                    <a:pt x="219" y="286"/>
                  </a:lnTo>
                  <a:lnTo>
                    <a:pt x="217" y="298"/>
                  </a:lnTo>
                  <a:lnTo>
                    <a:pt x="212" y="307"/>
                  </a:lnTo>
                  <a:lnTo>
                    <a:pt x="208" y="318"/>
                  </a:lnTo>
                  <a:lnTo>
                    <a:pt x="203" y="327"/>
                  </a:lnTo>
                  <a:lnTo>
                    <a:pt x="196" y="334"/>
                  </a:lnTo>
                  <a:lnTo>
                    <a:pt x="189" y="341"/>
                  </a:lnTo>
                  <a:lnTo>
                    <a:pt x="172" y="354"/>
                  </a:lnTo>
                  <a:lnTo>
                    <a:pt x="153" y="363"/>
                  </a:lnTo>
                  <a:lnTo>
                    <a:pt x="133" y="368"/>
                  </a:lnTo>
                  <a:lnTo>
                    <a:pt x="111" y="370"/>
                  </a:lnTo>
                  <a:lnTo>
                    <a:pt x="111" y="370"/>
                  </a:lnTo>
                  <a:close/>
                  <a:moveTo>
                    <a:pt x="154" y="110"/>
                  </a:moveTo>
                  <a:lnTo>
                    <a:pt x="154" y="110"/>
                  </a:lnTo>
                  <a:lnTo>
                    <a:pt x="154" y="99"/>
                  </a:lnTo>
                  <a:lnTo>
                    <a:pt x="153" y="88"/>
                  </a:lnTo>
                  <a:lnTo>
                    <a:pt x="147" y="79"/>
                  </a:lnTo>
                  <a:lnTo>
                    <a:pt x="144" y="72"/>
                  </a:lnTo>
                  <a:lnTo>
                    <a:pt x="137" y="66"/>
                  </a:lnTo>
                  <a:lnTo>
                    <a:pt x="129" y="63"/>
                  </a:lnTo>
                  <a:lnTo>
                    <a:pt x="120" y="61"/>
                  </a:lnTo>
                  <a:lnTo>
                    <a:pt x="111" y="59"/>
                  </a:lnTo>
                  <a:lnTo>
                    <a:pt x="111" y="59"/>
                  </a:lnTo>
                  <a:lnTo>
                    <a:pt x="101" y="61"/>
                  </a:lnTo>
                  <a:lnTo>
                    <a:pt x="93" y="63"/>
                  </a:lnTo>
                  <a:lnTo>
                    <a:pt x="84" y="66"/>
                  </a:lnTo>
                  <a:lnTo>
                    <a:pt x="79" y="72"/>
                  </a:lnTo>
                  <a:lnTo>
                    <a:pt x="74" y="79"/>
                  </a:lnTo>
                  <a:lnTo>
                    <a:pt x="70" y="88"/>
                  </a:lnTo>
                  <a:lnTo>
                    <a:pt x="66" y="99"/>
                  </a:lnTo>
                  <a:lnTo>
                    <a:pt x="66" y="110"/>
                  </a:lnTo>
                  <a:lnTo>
                    <a:pt x="66" y="261"/>
                  </a:lnTo>
                  <a:lnTo>
                    <a:pt x="66" y="261"/>
                  </a:lnTo>
                  <a:lnTo>
                    <a:pt x="66" y="271"/>
                  </a:lnTo>
                  <a:lnTo>
                    <a:pt x="70" y="282"/>
                  </a:lnTo>
                  <a:lnTo>
                    <a:pt x="74" y="291"/>
                  </a:lnTo>
                  <a:lnTo>
                    <a:pt x="79" y="296"/>
                  </a:lnTo>
                  <a:lnTo>
                    <a:pt x="84" y="304"/>
                  </a:lnTo>
                  <a:lnTo>
                    <a:pt x="93" y="307"/>
                  </a:lnTo>
                  <a:lnTo>
                    <a:pt x="101" y="309"/>
                  </a:lnTo>
                  <a:lnTo>
                    <a:pt x="111" y="311"/>
                  </a:lnTo>
                  <a:lnTo>
                    <a:pt x="111" y="311"/>
                  </a:lnTo>
                  <a:lnTo>
                    <a:pt x="120" y="309"/>
                  </a:lnTo>
                  <a:lnTo>
                    <a:pt x="129" y="307"/>
                  </a:lnTo>
                  <a:lnTo>
                    <a:pt x="137" y="304"/>
                  </a:lnTo>
                  <a:lnTo>
                    <a:pt x="144" y="296"/>
                  </a:lnTo>
                  <a:lnTo>
                    <a:pt x="147" y="291"/>
                  </a:lnTo>
                  <a:lnTo>
                    <a:pt x="153" y="282"/>
                  </a:lnTo>
                  <a:lnTo>
                    <a:pt x="154" y="271"/>
                  </a:lnTo>
                  <a:lnTo>
                    <a:pt x="154" y="261"/>
                  </a:lnTo>
                  <a:lnTo>
                    <a:pt x="154" y="110"/>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9" name="Google Shape;49;p66"/>
            <p:cNvSpPr/>
            <p:nvPr/>
          </p:nvSpPr>
          <p:spPr>
            <a:xfrm>
              <a:off x="2460626" y="3800475"/>
              <a:ext cx="184150" cy="293688"/>
            </a:xfrm>
            <a:custGeom>
              <a:rect b="b" l="l" r="r" t="t"/>
              <a:pathLst>
                <a:path extrusionOk="0" h="370" w="234">
                  <a:moveTo>
                    <a:pt x="117" y="370"/>
                  </a:moveTo>
                  <a:lnTo>
                    <a:pt x="117" y="370"/>
                  </a:lnTo>
                  <a:lnTo>
                    <a:pt x="93" y="368"/>
                  </a:lnTo>
                  <a:lnTo>
                    <a:pt x="70" y="363"/>
                  </a:lnTo>
                  <a:lnTo>
                    <a:pt x="50" y="354"/>
                  </a:lnTo>
                  <a:lnTo>
                    <a:pt x="41" y="349"/>
                  </a:lnTo>
                  <a:lnTo>
                    <a:pt x="34" y="341"/>
                  </a:lnTo>
                  <a:lnTo>
                    <a:pt x="25" y="334"/>
                  </a:lnTo>
                  <a:lnTo>
                    <a:pt x="20" y="327"/>
                  </a:lnTo>
                  <a:lnTo>
                    <a:pt x="13" y="318"/>
                  </a:lnTo>
                  <a:lnTo>
                    <a:pt x="9" y="307"/>
                  </a:lnTo>
                  <a:lnTo>
                    <a:pt x="5" y="298"/>
                  </a:lnTo>
                  <a:lnTo>
                    <a:pt x="2" y="286"/>
                  </a:lnTo>
                  <a:lnTo>
                    <a:pt x="0" y="275"/>
                  </a:lnTo>
                  <a:lnTo>
                    <a:pt x="0" y="261"/>
                  </a:lnTo>
                  <a:lnTo>
                    <a:pt x="0" y="261"/>
                  </a:lnTo>
                  <a:lnTo>
                    <a:pt x="0" y="246"/>
                  </a:lnTo>
                  <a:lnTo>
                    <a:pt x="4" y="232"/>
                  </a:lnTo>
                  <a:lnTo>
                    <a:pt x="9" y="219"/>
                  </a:lnTo>
                  <a:lnTo>
                    <a:pt x="14" y="208"/>
                  </a:lnTo>
                  <a:lnTo>
                    <a:pt x="22" y="199"/>
                  </a:lnTo>
                  <a:lnTo>
                    <a:pt x="29" y="192"/>
                  </a:lnTo>
                  <a:lnTo>
                    <a:pt x="45" y="180"/>
                  </a:lnTo>
                  <a:lnTo>
                    <a:pt x="45" y="180"/>
                  </a:lnTo>
                  <a:lnTo>
                    <a:pt x="31" y="167"/>
                  </a:lnTo>
                  <a:lnTo>
                    <a:pt x="23" y="160"/>
                  </a:lnTo>
                  <a:lnTo>
                    <a:pt x="18" y="151"/>
                  </a:lnTo>
                  <a:lnTo>
                    <a:pt x="13" y="142"/>
                  </a:lnTo>
                  <a:lnTo>
                    <a:pt x="7" y="129"/>
                  </a:lnTo>
                  <a:lnTo>
                    <a:pt x="5" y="117"/>
                  </a:lnTo>
                  <a:lnTo>
                    <a:pt x="4" y="104"/>
                  </a:lnTo>
                  <a:lnTo>
                    <a:pt x="4" y="104"/>
                  </a:lnTo>
                  <a:lnTo>
                    <a:pt x="5" y="92"/>
                  </a:lnTo>
                  <a:lnTo>
                    <a:pt x="5" y="81"/>
                  </a:lnTo>
                  <a:lnTo>
                    <a:pt x="9" y="70"/>
                  </a:lnTo>
                  <a:lnTo>
                    <a:pt x="13" y="59"/>
                  </a:lnTo>
                  <a:lnTo>
                    <a:pt x="18" y="50"/>
                  </a:lnTo>
                  <a:lnTo>
                    <a:pt x="23" y="41"/>
                  </a:lnTo>
                  <a:lnTo>
                    <a:pt x="31" y="34"/>
                  </a:lnTo>
                  <a:lnTo>
                    <a:pt x="38" y="27"/>
                  </a:lnTo>
                  <a:lnTo>
                    <a:pt x="54" y="16"/>
                  </a:lnTo>
                  <a:lnTo>
                    <a:pt x="74" y="7"/>
                  </a:lnTo>
                  <a:lnTo>
                    <a:pt x="93" y="2"/>
                  </a:lnTo>
                  <a:lnTo>
                    <a:pt x="117" y="0"/>
                  </a:lnTo>
                  <a:lnTo>
                    <a:pt x="117" y="0"/>
                  </a:lnTo>
                  <a:lnTo>
                    <a:pt x="138" y="2"/>
                  </a:lnTo>
                  <a:lnTo>
                    <a:pt x="160" y="7"/>
                  </a:lnTo>
                  <a:lnTo>
                    <a:pt x="178" y="16"/>
                  </a:lnTo>
                  <a:lnTo>
                    <a:pt x="194" y="27"/>
                  </a:lnTo>
                  <a:lnTo>
                    <a:pt x="208" y="41"/>
                  </a:lnTo>
                  <a:lnTo>
                    <a:pt x="214" y="50"/>
                  </a:lnTo>
                  <a:lnTo>
                    <a:pt x="219" y="59"/>
                  </a:lnTo>
                  <a:lnTo>
                    <a:pt x="223" y="70"/>
                  </a:lnTo>
                  <a:lnTo>
                    <a:pt x="225" y="81"/>
                  </a:lnTo>
                  <a:lnTo>
                    <a:pt x="226" y="92"/>
                  </a:lnTo>
                  <a:lnTo>
                    <a:pt x="228" y="104"/>
                  </a:lnTo>
                  <a:lnTo>
                    <a:pt x="228" y="104"/>
                  </a:lnTo>
                  <a:lnTo>
                    <a:pt x="226" y="117"/>
                  </a:lnTo>
                  <a:lnTo>
                    <a:pt x="225" y="129"/>
                  </a:lnTo>
                  <a:lnTo>
                    <a:pt x="219" y="142"/>
                  </a:lnTo>
                  <a:lnTo>
                    <a:pt x="214" y="151"/>
                  </a:lnTo>
                  <a:lnTo>
                    <a:pt x="208" y="160"/>
                  </a:lnTo>
                  <a:lnTo>
                    <a:pt x="201" y="167"/>
                  </a:lnTo>
                  <a:lnTo>
                    <a:pt x="187" y="180"/>
                  </a:lnTo>
                  <a:lnTo>
                    <a:pt x="187" y="180"/>
                  </a:lnTo>
                  <a:lnTo>
                    <a:pt x="203" y="192"/>
                  </a:lnTo>
                  <a:lnTo>
                    <a:pt x="210" y="199"/>
                  </a:lnTo>
                  <a:lnTo>
                    <a:pt x="217" y="208"/>
                  </a:lnTo>
                  <a:lnTo>
                    <a:pt x="223" y="219"/>
                  </a:lnTo>
                  <a:lnTo>
                    <a:pt x="228" y="232"/>
                  </a:lnTo>
                  <a:lnTo>
                    <a:pt x="232" y="246"/>
                  </a:lnTo>
                  <a:lnTo>
                    <a:pt x="234" y="261"/>
                  </a:lnTo>
                  <a:lnTo>
                    <a:pt x="234" y="261"/>
                  </a:lnTo>
                  <a:lnTo>
                    <a:pt x="232" y="275"/>
                  </a:lnTo>
                  <a:lnTo>
                    <a:pt x="230" y="286"/>
                  </a:lnTo>
                  <a:lnTo>
                    <a:pt x="228" y="298"/>
                  </a:lnTo>
                  <a:lnTo>
                    <a:pt x="225" y="307"/>
                  </a:lnTo>
                  <a:lnTo>
                    <a:pt x="219" y="318"/>
                  </a:lnTo>
                  <a:lnTo>
                    <a:pt x="214" y="327"/>
                  </a:lnTo>
                  <a:lnTo>
                    <a:pt x="207" y="334"/>
                  </a:lnTo>
                  <a:lnTo>
                    <a:pt x="199" y="341"/>
                  </a:lnTo>
                  <a:lnTo>
                    <a:pt x="190" y="349"/>
                  </a:lnTo>
                  <a:lnTo>
                    <a:pt x="182" y="354"/>
                  </a:lnTo>
                  <a:lnTo>
                    <a:pt x="162" y="363"/>
                  </a:lnTo>
                  <a:lnTo>
                    <a:pt x="140" y="368"/>
                  </a:lnTo>
                  <a:lnTo>
                    <a:pt x="117" y="370"/>
                  </a:lnTo>
                  <a:lnTo>
                    <a:pt x="117" y="370"/>
                  </a:lnTo>
                  <a:close/>
                  <a:moveTo>
                    <a:pt x="117" y="210"/>
                  </a:moveTo>
                  <a:lnTo>
                    <a:pt x="117" y="210"/>
                  </a:lnTo>
                  <a:lnTo>
                    <a:pt x="106" y="210"/>
                  </a:lnTo>
                  <a:lnTo>
                    <a:pt x="97" y="214"/>
                  </a:lnTo>
                  <a:lnTo>
                    <a:pt x="88" y="217"/>
                  </a:lnTo>
                  <a:lnTo>
                    <a:pt x="81" y="225"/>
                  </a:lnTo>
                  <a:lnTo>
                    <a:pt x="74" y="232"/>
                  </a:lnTo>
                  <a:lnTo>
                    <a:pt x="70" y="241"/>
                  </a:lnTo>
                  <a:lnTo>
                    <a:pt x="67" y="250"/>
                  </a:lnTo>
                  <a:lnTo>
                    <a:pt x="67" y="261"/>
                  </a:lnTo>
                  <a:lnTo>
                    <a:pt x="67" y="261"/>
                  </a:lnTo>
                  <a:lnTo>
                    <a:pt x="67" y="271"/>
                  </a:lnTo>
                  <a:lnTo>
                    <a:pt x="70" y="280"/>
                  </a:lnTo>
                  <a:lnTo>
                    <a:pt x="74" y="289"/>
                  </a:lnTo>
                  <a:lnTo>
                    <a:pt x="81" y="296"/>
                  </a:lnTo>
                  <a:lnTo>
                    <a:pt x="88" y="302"/>
                  </a:lnTo>
                  <a:lnTo>
                    <a:pt x="97" y="307"/>
                  </a:lnTo>
                  <a:lnTo>
                    <a:pt x="106" y="309"/>
                  </a:lnTo>
                  <a:lnTo>
                    <a:pt x="117" y="311"/>
                  </a:lnTo>
                  <a:lnTo>
                    <a:pt x="117" y="311"/>
                  </a:lnTo>
                  <a:lnTo>
                    <a:pt x="126" y="309"/>
                  </a:lnTo>
                  <a:lnTo>
                    <a:pt x="137" y="307"/>
                  </a:lnTo>
                  <a:lnTo>
                    <a:pt x="144" y="302"/>
                  </a:lnTo>
                  <a:lnTo>
                    <a:pt x="151" y="296"/>
                  </a:lnTo>
                  <a:lnTo>
                    <a:pt x="158" y="289"/>
                  </a:lnTo>
                  <a:lnTo>
                    <a:pt x="162" y="280"/>
                  </a:lnTo>
                  <a:lnTo>
                    <a:pt x="165" y="271"/>
                  </a:lnTo>
                  <a:lnTo>
                    <a:pt x="167" y="261"/>
                  </a:lnTo>
                  <a:lnTo>
                    <a:pt x="167" y="261"/>
                  </a:lnTo>
                  <a:lnTo>
                    <a:pt x="165" y="250"/>
                  </a:lnTo>
                  <a:lnTo>
                    <a:pt x="162" y="241"/>
                  </a:lnTo>
                  <a:lnTo>
                    <a:pt x="158" y="232"/>
                  </a:lnTo>
                  <a:lnTo>
                    <a:pt x="151" y="225"/>
                  </a:lnTo>
                  <a:lnTo>
                    <a:pt x="144" y="217"/>
                  </a:lnTo>
                  <a:lnTo>
                    <a:pt x="137" y="214"/>
                  </a:lnTo>
                  <a:lnTo>
                    <a:pt x="126" y="210"/>
                  </a:lnTo>
                  <a:lnTo>
                    <a:pt x="117" y="210"/>
                  </a:lnTo>
                  <a:lnTo>
                    <a:pt x="117" y="210"/>
                  </a:lnTo>
                  <a:close/>
                  <a:moveTo>
                    <a:pt x="117" y="59"/>
                  </a:moveTo>
                  <a:lnTo>
                    <a:pt x="117" y="59"/>
                  </a:lnTo>
                  <a:lnTo>
                    <a:pt x="106" y="61"/>
                  </a:lnTo>
                  <a:lnTo>
                    <a:pt x="99" y="63"/>
                  </a:lnTo>
                  <a:lnTo>
                    <a:pt x="90" y="66"/>
                  </a:lnTo>
                  <a:lnTo>
                    <a:pt x="83" y="72"/>
                  </a:lnTo>
                  <a:lnTo>
                    <a:pt x="77" y="79"/>
                  </a:lnTo>
                  <a:lnTo>
                    <a:pt x="74" y="88"/>
                  </a:lnTo>
                  <a:lnTo>
                    <a:pt x="72" y="95"/>
                  </a:lnTo>
                  <a:lnTo>
                    <a:pt x="70" y="106"/>
                  </a:lnTo>
                  <a:lnTo>
                    <a:pt x="70" y="106"/>
                  </a:lnTo>
                  <a:lnTo>
                    <a:pt x="72" y="115"/>
                  </a:lnTo>
                  <a:lnTo>
                    <a:pt x="74" y="124"/>
                  </a:lnTo>
                  <a:lnTo>
                    <a:pt x="77" y="131"/>
                  </a:lnTo>
                  <a:lnTo>
                    <a:pt x="83" y="138"/>
                  </a:lnTo>
                  <a:lnTo>
                    <a:pt x="90" y="144"/>
                  </a:lnTo>
                  <a:lnTo>
                    <a:pt x="99" y="147"/>
                  </a:lnTo>
                  <a:lnTo>
                    <a:pt x="106" y="151"/>
                  </a:lnTo>
                  <a:lnTo>
                    <a:pt x="117" y="151"/>
                  </a:lnTo>
                  <a:lnTo>
                    <a:pt x="117" y="151"/>
                  </a:lnTo>
                  <a:lnTo>
                    <a:pt x="126" y="151"/>
                  </a:lnTo>
                  <a:lnTo>
                    <a:pt x="135" y="147"/>
                  </a:lnTo>
                  <a:lnTo>
                    <a:pt x="142" y="144"/>
                  </a:lnTo>
                  <a:lnTo>
                    <a:pt x="149" y="138"/>
                  </a:lnTo>
                  <a:lnTo>
                    <a:pt x="155" y="131"/>
                  </a:lnTo>
                  <a:lnTo>
                    <a:pt x="158" y="124"/>
                  </a:lnTo>
                  <a:lnTo>
                    <a:pt x="160" y="115"/>
                  </a:lnTo>
                  <a:lnTo>
                    <a:pt x="162" y="106"/>
                  </a:lnTo>
                  <a:lnTo>
                    <a:pt x="162" y="106"/>
                  </a:lnTo>
                  <a:lnTo>
                    <a:pt x="160" y="95"/>
                  </a:lnTo>
                  <a:lnTo>
                    <a:pt x="158" y="88"/>
                  </a:lnTo>
                  <a:lnTo>
                    <a:pt x="155" y="79"/>
                  </a:lnTo>
                  <a:lnTo>
                    <a:pt x="149" y="72"/>
                  </a:lnTo>
                  <a:lnTo>
                    <a:pt x="142" y="66"/>
                  </a:lnTo>
                  <a:lnTo>
                    <a:pt x="135" y="63"/>
                  </a:lnTo>
                  <a:lnTo>
                    <a:pt x="126" y="61"/>
                  </a:lnTo>
                  <a:lnTo>
                    <a:pt x="117" y="59"/>
                  </a:lnTo>
                  <a:lnTo>
                    <a:pt x="117" y="59"/>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0" name="Google Shape;50;p66"/>
            <p:cNvSpPr/>
            <p:nvPr/>
          </p:nvSpPr>
          <p:spPr>
            <a:xfrm>
              <a:off x="2684463" y="3800475"/>
              <a:ext cx="176213" cy="293688"/>
            </a:xfrm>
            <a:custGeom>
              <a:rect b="b" l="l" r="r" t="t"/>
              <a:pathLst>
                <a:path extrusionOk="0" h="370" w="221">
                  <a:moveTo>
                    <a:pt x="109" y="370"/>
                  </a:moveTo>
                  <a:lnTo>
                    <a:pt x="109" y="370"/>
                  </a:lnTo>
                  <a:lnTo>
                    <a:pt x="88" y="368"/>
                  </a:lnTo>
                  <a:lnTo>
                    <a:pt x="68" y="363"/>
                  </a:lnTo>
                  <a:lnTo>
                    <a:pt x="48" y="354"/>
                  </a:lnTo>
                  <a:lnTo>
                    <a:pt x="32" y="341"/>
                  </a:lnTo>
                  <a:lnTo>
                    <a:pt x="25" y="334"/>
                  </a:lnTo>
                  <a:lnTo>
                    <a:pt x="18" y="327"/>
                  </a:lnTo>
                  <a:lnTo>
                    <a:pt x="12" y="318"/>
                  </a:lnTo>
                  <a:lnTo>
                    <a:pt x="9" y="307"/>
                  </a:lnTo>
                  <a:lnTo>
                    <a:pt x="3" y="298"/>
                  </a:lnTo>
                  <a:lnTo>
                    <a:pt x="2" y="286"/>
                  </a:lnTo>
                  <a:lnTo>
                    <a:pt x="0" y="275"/>
                  </a:lnTo>
                  <a:lnTo>
                    <a:pt x="0" y="262"/>
                  </a:lnTo>
                  <a:lnTo>
                    <a:pt x="0" y="108"/>
                  </a:lnTo>
                  <a:lnTo>
                    <a:pt x="0" y="108"/>
                  </a:lnTo>
                  <a:lnTo>
                    <a:pt x="0" y="95"/>
                  </a:lnTo>
                  <a:lnTo>
                    <a:pt x="2" y="83"/>
                  </a:lnTo>
                  <a:lnTo>
                    <a:pt x="3" y="72"/>
                  </a:lnTo>
                  <a:lnTo>
                    <a:pt x="9" y="61"/>
                  </a:lnTo>
                  <a:lnTo>
                    <a:pt x="12" y="52"/>
                  </a:lnTo>
                  <a:lnTo>
                    <a:pt x="18" y="43"/>
                  </a:lnTo>
                  <a:lnTo>
                    <a:pt x="25" y="34"/>
                  </a:lnTo>
                  <a:lnTo>
                    <a:pt x="32" y="27"/>
                  </a:lnTo>
                  <a:lnTo>
                    <a:pt x="48" y="16"/>
                  </a:lnTo>
                  <a:lnTo>
                    <a:pt x="68" y="7"/>
                  </a:lnTo>
                  <a:lnTo>
                    <a:pt x="88" y="2"/>
                  </a:lnTo>
                  <a:lnTo>
                    <a:pt x="109" y="0"/>
                  </a:lnTo>
                  <a:lnTo>
                    <a:pt x="109" y="0"/>
                  </a:lnTo>
                  <a:lnTo>
                    <a:pt x="133" y="2"/>
                  </a:lnTo>
                  <a:lnTo>
                    <a:pt x="153" y="7"/>
                  </a:lnTo>
                  <a:lnTo>
                    <a:pt x="171" y="16"/>
                  </a:lnTo>
                  <a:lnTo>
                    <a:pt x="189" y="27"/>
                  </a:lnTo>
                  <a:lnTo>
                    <a:pt x="196" y="34"/>
                  </a:lnTo>
                  <a:lnTo>
                    <a:pt x="201" y="43"/>
                  </a:lnTo>
                  <a:lnTo>
                    <a:pt x="206" y="52"/>
                  </a:lnTo>
                  <a:lnTo>
                    <a:pt x="212" y="61"/>
                  </a:lnTo>
                  <a:lnTo>
                    <a:pt x="215" y="72"/>
                  </a:lnTo>
                  <a:lnTo>
                    <a:pt x="219" y="83"/>
                  </a:lnTo>
                  <a:lnTo>
                    <a:pt x="221" y="95"/>
                  </a:lnTo>
                  <a:lnTo>
                    <a:pt x="221" y="108"/>
                  </a:lnTo>
                  <a:lnTo>
                    <a:pt x="221" y="262"/>
                  </a:lnTo>
                  <a:lnTo>
                    <a:pt x="221" y="262"/>
                  </a:lnTo>
                  <a:lnTo>
                    <a:pt x="221" y="275"/>
                  </a:lnTo>
                  <a:lnTo>
                    <a:pt x="219" y="286"/>
                  </a:lnTo>
                  <a:lnTo>
                    <a:pt x="215" y="298"/>
                  </a:lnTo>
                  <a:lnTo>
                    <a:pt x="212" y="307"/>
                  </a:lnTo>
                  <a:lnTo>
                    <a:pt x="206" y="318"/>
                  </a:lnTo>
                  <a:lnTo>
                    <a:pt x="201" y="327"/>
                  </a:lnTo>
                  <a:lnTo>
                    <a:pt x="196" y="334"/>
                  </a:lnTo>
                  <a:lnTo>
                    <a:pt x="189" y="341"/>
                  </a:lnTo>
                  <a:lnTo>
                    <a:pt x="171" y="354"/>
                  </a:lnTo>
                  <a:lnTo>
                    <a:pt x="153" y="363"/>
                  </a:lnTo>
                  <a:lnTo>
                    <a:pt x="133" y="368"/>
                  </a:lnTo>
                  <a:lnTo>
                    <a:pt x="109" y="370"/>
                  </a:lnTo>
                  <a:lnTo>
                    <a:pt x="109" y="370"/>
                  </a:lnTo>
                  <a:close/>
                  <a:moveTo>
                    <a:pt x="154" y="110"/>
                  </a:moveTo>
                  <a:lnTo>
                    <a:pt x="154" y="110"/>
                  </a:lnTo>
                  <a:lnTo>
                    <a:pt x="153" y="99"/>
                  </a:lnTo>
                  <a:lnTo>
                    <a:pt x="151" y="88"/>
                  </a:lnTo>
                  <a:lnTo>
                    <a:pt x="147" y="79"/>
                  </a:lnTo>
                  <a:lnTo>
                    <a:pt x="142" y="72"/>
                  </a:lnTo>
                  <a:lnTo>
                    <a:pt x="136" y="66"/>
                  </a:lnTo>
                  <a:lnTo>
                    <a:pt x="129" y="63"/>
                  </a:lnTo>
                  <a:lnTo>
                    <a:pt x="120" y="61"/>
                  </a:lnTo>
                  <a:lnTo>
                    <a:pt x="109" y="59"/>
                  </a:lnTo>
                  <a:lnTo>
                    <a:pt x="109" y="59"/>
                  </a:lnTo>
                  <a:lnTo>
                    <a:pt x="100" y="61"/>
                  </a:lnTo>
                  <a:lnTo>
                    <a:pt x="92" y="63"/>
                  </a:lnTo>
                  <a:lnTo>
                    <a:pt x="84" y="66"/>
                  </a:lnTo>
                  <a:lnTo>
                    <a:pt x="77" y="72"/>
                  </a:lnTo>
                  <a:lnTo>
                    <a:pt x="74" y="79"/>
                  </a:lnTo>
                  <a:lnTo>
                    <a:pt x="68" y="88"/>
                  </a:lnTo>
                  <a:lnTo>
                    <a:pt x="66" y="99"/>
                  </a:lnTo>
                  <a:lnTo>
                    <a:pt x="66" y="110"/>
                  </a:lnTo>
                  <a:lnTo>
                    <a:pt x="66" y="261"/>
                  </a:lnTo>
                  <a:lnTo>
                    <a:pt x="66" y="261"/>
                  </a:lnTo>
                  <a:lnTo>
                    <a:pt x="66" y="271"/>
                  </a:lnTo>
                  <a:lnTo>
                    <a:pt x="68" y="282"/>
                  </a:lnTo>
                  <a:lnTo>
                    <a:pt x="74" y="291"/>
                  </a:lnTo>
                  <a:lnTo>
                    <a:pt x="77" y="296"/>
                  </a:lnTo>
                  <a:lnTo>
                    <a:pt x="84" y="304"/>
                  </a:lnTo>
                  <a:lnTo>
                    <a:pt x="92" y="307"/>
                  </a:lnTo>
                  <a:lnTo>
                    <a:pt x="100" y="309"/>
                  </a:lnTo>
                  <a:lnTo>
                    <a:pt x="109" y="311"/>
                  </a:lnTo>
                  <a:lnTo>
                    <a:pt x="109" y="311"/>
                  </a:lnTo>
                  <a:lnTo>
                    <a:pt x="120" y="309"/>
                  </a:lnTo>
                  <a:lnTo>
                    <a:pt x="129" y="307"/>
                  </a:lnTo>
                  <a:lnTo>
                    <a:pt x="136" y="304"/>
                  </a:lnTo>
                  <a:lnTo>
                    <a:pt x="142" y="296"/>
                  </a:lnTo>
                  <a:lnTo>
                    <a:pt x="147" y="291"/>
                  </a:lnTo>
                  <a:lnTo>
                    <a:pt x="151" y="282"/>
                  </a:lnTo>
                  <a:lnTo>
                    <a:pt x="153" y="271"/>
                  </a:lnTo>
                  <a:lnTo>
                    <a:pt x="154" y="261"/>
                  </a:lnTo>
                  <a:lnTo>
                    <a:pt x="154" y="110"/>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1" name="Google Shape;51;p66"/>
            <p:cNvSpPr/>
            <p:nvPr/>
          </p:nvSpPr>
          <p:spPr>
            <a:xfrm>
              <a:off x="2905126" y="3800475"/>
              <a:ext cx="176213" cy="293688"/>
            </a:xfrm>
            <a:custGeom>
              <a:rect b="b" l="l" r="r" t="t"/>
              <a:pathLst>
                <a:path extrusionOk="0" h="370" w="222">
                  <a:moveTo>
                    <a:pt x="111" y="370"/>
                  </a:moveTo>
                  <a:lnTo>
                    <a:pt x="111" y="370"/>
                  </a:lnTo>
                  <a:lnTo>
                    <a:pt x="89" y="368"/>
                  </a:lnTo>
                  <a:lnTo>
                    <a:pt x="70" y="363"/>
                  </a:lnTo>
                  <a:lnTo>
                    <a:pt x="50" y="354"/>
                  </a:lnTo>
                  <a:lnTo>
                    <a:pt x="34" y="341"/>
                  </a:lnTo>
                  <a:lnTo>
                    <a:pt x="26" y="334"/>
                  </a:lnTo>
                  <a:lnTo>
                    <a:pt x="19" y="327"/>
                  </a:lnTo>
                  <a:lnTo>
                    <a:pt x="14" y="318"/>
                  </a:lnTo>
                  <a:lnTo>
                    <a:pt x="9" y="307"/>
                  </a:lnTo>
                  <a:lnTo>
                    <a:pt x="5" y="298"/>
                  </a:lnTo>
                  <a:lnTo>
                    <a:pt x="3" y="286"/>
                  </a:lnTo>
                  <a:lnTo>
                    <a:pt x="1" y="275"/>
                  </a:lnTo>
                  <a:lnTo>
                    <a:pt x="0" y="262"/>
                  </a:lnTo>
                  <a:lnTo>
                    <a:pt x="0" y="108"/>
                  </a:lnTo>
                  <a:lnTo>
                    <a:pt x="0" y="108"/>
                  </a:lnTo>
                  <a:lnTo>
                    <a:pt x="1" y="95"/>
                  </a:lnTo>
                  <a:lnTo>
                    <a:pt x="3" y="83"/>
                  </a:lnTo>
                  <a:lnTo>
                    <a:pt x="5" y="72"/>
                  </a:lnTo>
                  <a:lnTo>
                    <a:pt x="9" y="61"/>
                  </a:lnTo>
                  <a:lnTo>
                    <a:pt x="14" y="52"/>
                  </a:lnTo>
                  <a:lnTo>
                    <a:pt x="19" y="43"/>
                  </a:lnTo>
                  <a:lnTo>
                    <a:pt x="26" y="34"/>
                  </a:lnTo>
                  <a:lnTo>
                    <a:pt x="34" y="27"/>
                  </a:lnTo>
                  <a:lnTo>
                    <a:pt x="50" y="16"/>
                  </a:lnTo>
                  <a:lnTo>
                    <a:pt x="70" y="7"/>
                  </a:lnTo>
                  <a:lnTo>
                    <a:pt x="89" y="2"/>
                  </a:lnTo>
                  <a:lnTo>
                    <a:pt x="111" y="0"/>
                  </a:lnTo>
                  <a:lnTo>
                    <a:pt x="111" y="0"/>
                  </a:lnTo>
                  <a:lnTo>
                    <a:pt x="132" y="2"/>
                  </a:lnTo>
                  <a:lnTo>
                    <a:pt x="154" y="7"/>
                  </a:lnTo>
                  <a:lnTo>
                    <a:pt x="172" y="16"/>
                  </a:lnTo>
                  <a:lnTo>
                    <a:pt x="188" y="27"/>
                  </a:lnTo>
                  <a:lnTo>
                    <a:pt x="195" y="34"/>
                  </a:lnTo>
                  <a:lnTo>
                    <a:pt x="203" y="43"/>
                  </a:lnTo>
                  <a:lnTo>
                    <a:pt x="208" y="52"/>
                  </a:lnTo>
                  <a:lnTo>
                    <a:pt x="213" y="61"/>
                  </a:lnTo>
                  <a:lnTo>
                    <a:pt x="217" y="72"/>
                  </a:lnTo>
                  <a:lnTo>
                    <a:pt x="221" y="83"/>
                  </a:lnTo>
                  <a:lnTo>
                    <a:pt x="221" y="95"/>
                  </a:lnTo>
                  <a:lnTo>
                    <a:pt x="222" y="108"/>
                  </a:lnTo>
                  <a:lnTo>
                    <a:pt x="222" y="262"/>
                  </a:lnTo>
                  <a:lnTo>
                    <a:pt x="222" y="262"/>
                  </a:lnTo>
                  <a:lnTo>
                    <a:pt x="221" y="275"/>
                  </a:lnTo>
                  <a:lnTo>
                    <a:pt x="221" y="286"/>
                  </a:lnTo>
                  <a:lnTo>
                    <a:pt x="217" y="298"/>
                  </a:lnTo>
                  <a:lnTo>
                    <a:pt x="213" y="307"/>
                  </a:lnTo>
                  <a:lnTo>
                    <a:pt x="208" y="318"/>
                  </a:lnTo>
                  <a:lnTo>
                    <a:pt x="203" y="327"/>
                  </a:lnTo>
                  <a:lnTo>
                    <a:pt x="195" y="334"/>
                  </a:lnTo>
                  <a:lnTo>
                    <a:pt x="188" y="341"/>
                  </a:lnTo>
                  <a:lnTo>
                    <a:pt x="172" y="354"/>
                  </a:lnTo>
                  <a:lnTo>
                    <a:pt x="154" y="363"/>
                  </a:lnTo>
                  <a:lnTo>
                    <a:pt x="132" y="368"/>
                  </a:lnTo>
                  <a:lnTo>
                    <a:pt x="111" y="370"/>
                  </a:lnTo>
                  <a:lnTo>
                    <a:pt x="111" y="370"/>
                  </a:lnTo>
                  <a:close/>
                  <a:moveTo>
                    <a:pt x="156" y="110"/>
                  </a:moveTo>
                  <a:lnTo>
                    <a:pt x="156" y="110"/>
                  </a:lnTo>
                  <a:lnTo>
                    <a:pt x="154" y="99"/>
                  </a:lnTo>
                  <a:lnTo>
                    <a:pt x="152" y="88"/>
                  </a:lnTo>
                  <a:lnTo>
                    <a:pt x="149" y="79"/>
                  </a:lnTo>
                  <a:lnTo>
                    <a:pt x="143" y="72"/>
                  </a:lnTo>
                  <a:lnTo>
                    <a:pt x="138" y="66"/>
                  </a:lnTo>
                  <a:lnTo>
                    <a:pt x="129" y="63"/>
                  </a:lnTo>
                  <a:lnTo>
                    <a:pt x="122" y="61"/>
                  </a:lnTo>
                  <a:lnTo>
                    <a:pt x="111" y="59"/>
                  </a:lnTo>
                  <a:lnTo>
                    <a:pt x="111" y="59"/>
                  </a:lnTo>
                  <a:lnTo>
                    <a:pt x="102" y="61"/>
                  </a:lnTo>
                  <a:lnTo>
                    <a:pt x="93" y="63"/>
                  </a:lnTo>
                  <a:lnTo>
                    <a:pt x="86" y="66"/>
                  </a:lnTo>
                  <a:lnTo>
                    <a:pt x="79" y="72"/>
                  </a:lnTo>
                  <a:lnTo>
                    <a:pt x="73" y="79"/>
                  </a:lnTo>
                  <a:lnTo>
                    <a:pt x="70" y="88"/>
                  </a:lnTo>
                  <a:lnTo>
                    <a:pt x="68" y="99"/>
                  </a:lnTo>
                  <a:lnTo>
                    <a:pt x="66" y="110"/>
                  </a:lnTo>
                  <a:lnTo>
                    <a:pt x="66" y="261"/>
                  </a:lnTo>
                  <a:lnTo>
                    <a:pt x="66" y="261"/>
                  </a:lnTo>
                  <a:lnTo>
                    <a:pt x="68" y="271"/>
                  </a:lnTo>
                  <a:lnTo>
                    <a:pt x="70" y="282"/>
                  </a:lnTo>
                  <a:lnTo>
                    <a:pt x="73" y="291"/>
                  </a:lnTo>
                  <a:lnTo>
                    <a:pt x="79" y="296"/>
                  </a:lnTo>
                  <a:lnTo>
                    <a:pt x="86" y="304"/>
                  </a:lnTo>
                  <a:lnTo>
                    <a:pt x="93" y="307"/>
                  </a:lnTo>
                  <a:lnTo>
                    <a:pt x="102" y="309"/>
                  </a:lnTo>
                  <a:lnTo>
                    <a:pt x="111" y="311"/>
                  </a:lnTo>
                  <a:lnTo>
                    <a:pt x="111" y="311"/>
                  </a:lnTo>
                  <a:lnTo>
                    <a:pt x="122" y="309"/>
                  </a:lnTo>
                  <a:lnTo>
                    <a:pt x="129" y="307"/>
                  </a:lnTo>
                  <a:lnTo>
                    <a:pt x="138" y="304"/>
                  </a:lnTo>
                  <a:lnTo>
                    <a:pt x="143" y="296"/>
                  </a:lnTo>
                  <a:lnTo>
                    <a:pt x="149" y="291"/>
                  </a:lnTo>
                  <a:lnTo>
                    <a:pt x="152" y="282"/>
                  </a:lnTo>
                  <a:lnTo>
                    <a:pt x="154" y="271"/>
                  </a:lnTo>
                  <a:lnTo>
                    <a:pt x="156" y="261"/>
                  </a:lnTo>
                  <a:lnTo>
                    <a:pt x="156" y="110"/>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2" name="Google Shape;52;p66"/>
            <p:cNvSpPr/>
            <p:nvPr/>
          </p:nvSpPr>
          <p:spPr>
            <a:xfrm>
              <a:off x="3219451" y="3800475"/>
              <a:ext cx="177800" cy="293688"/>
            </a:xfrm>
            <a:custGeom>
              <a:rect b="b" l="l" r="r" t="t"/>
              <a:pathLst>
                <a:path extrusionOk="0" h="370" w="222">
                  <a:moveTo>
                    <a:pt x="111" y="370"/>
                  </a:moveTo>
                  <a:lnTo>
                    <a:pt x="111" y="370"/>
                  </a:lnTo>
                  <a:lnTo>
                    <a:pt x="89" y="368"/>
                  </a:lnTo>
                  <a:lnTo>
                    <a:pt x="70" y="363"/>
                  </a:lnTo>
                  <a:lnTo>
                    <a:pt x="50" y="354"/>
                  </a:lnTo>
                  <a:lnTo>
                    <a:pt x="34" y="341"/>
                  </a:lnTo>
                  <a:lnTo>
                    <a:pt x="27" y="334"/>
                  </a:lnTo>
                  <a:lnTo>
                    <a:pt x="19" y="327"/>
                  </a:lnTo>
                  <a:lnTo>
                    <a:pt x="14" y="318"/>
                  </a:lnTo>
                  <a:lnTo>
                    <a:pt x="9" y="307"/>
                  </a:lnTo>
                  <a:lnTo>
                    <a:pt x="5" y="298"/>
                  </a:lnTo>
                  <a:lnTo>
                    <a:pt x="3" y="286"/>
                  </a:lnTo>
                  <a:lnTo>
                    <a:pt x="1" y="275"/>
                  </a:lnTo>
                  <a:lnTo>
                    <a:pt x="0" y="262"/>
                  </a:lnTo>
                  <a:lnTo>
                    <a:pt x="0" y="108"/>
                  </a:lnTo>
                  <a:lnTo>
                    <a:pt x="0" y="108"/>
                  </a:lnTo>
                  <a:lnTo>
                    <a:pt x="1" y="95"/>
                  </a:lnTo>
                  <a:lnTo>
                    <a:pt x="3" y="83"/>
                  </a:lnTo>
                  <a:lnTo>
                    <a:pt x="5" y="72"/>
                  </a:lnTo>
                  <a:lnTo>
                    <a:pt x="9" y="61"/>
                  </a:lnTo>
                  <a:lnTo>
                    <a:pt x="14" y="52"/>
                  </a:lnTo>
                  <a:lnTo>
                    <a:pt x="19" y="43"/>
                  </a:lnTo>
                  <a:lnTo>
                    <a:pt x="27" y="34"/>
                  </a:lnTo>
                  <a:lnTo>
                    <a:pt x="34" y="27"/>
                  </a:lnTo>
                  <a:lnTo>
                    <a:pt x="50" y="16"/>
                  </a:lnTo>
                  <a:lnTo>
                    <a:pt x="70" y="7"/>
                  </a:lnTo>
                  <a:lnTo>
                    <a:pt x="89" y="2"/>
                  </a:lnTo>
                  <a:lnTo>
                    <a:pt x="111" y="0"/>
                  </a:lnTo>
                  <a:lnTo>
                    <a:pt x="111" y="0"/>
                  </a:lnTo>
                  <a:lnTo>
                    <a:pt x="133" y="2"/>
                  </a:lnTo>
                  <a:lnTo>
                    <a:pt x="154" y="7"/>
                  </a:lnTo>
                  <a:lnTo>
                    <a:pt x="172" y="16"/>
                  </a:lnTo>
                  <a:lnTo>
                    <a:pt x="188" y="27"/>
                  </a:lnTo>
                  <a:lnTo>
                    <a:pt x="195" y="34"/>
                  </a:lnTo>
                  <a:lnTo>
                    <a:pt x="203" y="43"/>
                  </a:lnTo>
                  <a:lnTo>
                    <a:pt x="208" y="52"/>
                  </a:lnTo>
                  <a:lnTo>
                    <a:pt x="213" y="61"/>
                  </a:lnTo>
                  <a:lnTo>
                    <a:pt x="217" y="72"/>
                  </a:lnTo>
                  <a:lnTo>
                    <a:pt x="219" y="83"/>
                  </a:lnTo>
                  <a:lnTo>
                    <a:pt x="221" y="95"/>
                  </a:lnTo>
                  <a:lnTo>
                    <a:pt x="222" y="108"/>
                  </a:lnTo>
                  <a:lnTo>
                    <a:pt x="222" y="262"/>
                  </a:lnTo>
                  <a:lnTo>
                    <a:pt x="222" y="262"/>
                  </a:lnTo>
                  <a:lnTo>
                    <a:pt x="221" y="275"/>
                  </a:lnTo>
                  <a:lnTo>
                    <a:pt x="219" y="286"/>
                  </a:lnTo>
                  <a:lnTo>
                    <a:pt x="217" y="298"/>
                  </a:lnTo>
                  <a:lnTo>
                    <a:pt x="213" y="307"/>
                  </a:lnTo>
                  <a:lnTo>
                    <a:pt x="208" y="318"/>
                  </a:lnTo>
                  <a:lnTo>
                    <a:pt x="203" y="327"/>
                  </a:lnTo>
                  <a:lnTo>
                    <a:pt x="195" y="334"/>
                  </a:lnTo>
                  <a:lnTo>
                    <a:pt x="188" y="341"/>
                  </a:lnTo>
                  <a:lnTo>
                    <a:pt x="172" y="354"/>
                  </a:lnTo>
                  <a:lnTo>
                    <a:pt x="154" y="363"/>
                  </a:lnTo>
                  <a:lnTo>
                    <a:pt x="133" y="368"/>
                  </a:lnTo>
                  <a:lnTo>
                    <a:pt x="111" y="370"/>
                  </a:lnTo>
                  <a:lnTo>
                    <a:pt x="111" y="370"/>
                  </a:lnTo>
                  <a:close/>
                  <a:moveTo>
                    <a:pt x="156" y="110"/>
                  </a:moveTo>
                  <a:lnTo>
                    <a:pt x="156" y="110"/>
                  </a:lnTo>
                  <a:lnTo>
                    <a:pt x="154" y="99"/>
                  </a:lnTo>
                  <a:lnTo>
                    <a:pt x="152" y="88"/>
                  </a:lnTo>
                  <a:lnTo>
                    <a:pt x="149" y="79"/>
                  </a:lnTo>
                  <a:lnTo>
                    <a:pt x="143" y="72"/>
                  </a:lnTo>
                  <a:lnTo>
                    <a:pt x="136" y="66"/>
                  </a:lnTo>
                  <a:lnTo>
                    <a:pt x="129" y="63"/>
                  </a:lnTo>
                  <a:lnTo>
                    <a:pt x="122" y="61"/>
                  </a:lnTo>
                  <a:lnTo>
                    <a:pt x="111" y="59"/>
                  </a:lnTo>
                  <a:lnTo>
                    <a:pt x="111" y="59"/>
                  </a:lnTo>
                  <a:lnTo>
                    <a:pt x="102" y="61"/>
                  </a:lnTo>
                  <a:lnTo>
                    <a:pt x="93" y="63"/>
                  </a:lnTo>
                  <a:lnTo>
                    <a:pt x="86" y="66"/>
                  </a:lnTo>
                  <a:lnTo>
                    <a:pt x="79" y="72"/>
                  </a:lnTo>
                  <a:lnTo>
                    <a:pt x="73" y="79"/>
                  </a:lnTo>
                  <a:lnTo>
                    <a:pt x="70" y="88"/>
                  </a:lnTo>
                  <a:lnTo>
                    <a:pt x="68" y="99"/>
                  </a:lnTo>
                  <a:lnTo>
                    <a:pt x="66" y="110"/>
                  </a:lnTo>
                  <a:lnTo>
                    <a:pt x="66" y="261"/>
                  </a:lnTo>
                  <a:lnTo>
                    <a:pt x="66" y="261"/>
                  </a:lnTo>
                  <a:lnTo>
                    <a:pt x="68" y="271"/>
                  </a:lnTo>
                  <a:lnTo>
                    <a:pt x="70" y="282"/>
                  </a:lnTo>
                  <a:lnTo>
                    <a:pt x="73" y="291"/>
                  </a:lnTo>
                  <a:lnTo>
                    <a:pt x="79" y="296"/>
                  </a:lnTo>
                  <a:lnTo>
                    <a:pt x="86" y="304"/>
                  </a:lnTo>
                  <a:lnTo>
                    <a:pt x="93" y="307"/>
                  </a:lnTo>
                  <a:lnTo>
                    <a:pt x="102" y="309"/>
                  </a:lnTo>
                  <a:lnTo>
                    <a:pt x="111" y="311"/>
                  </a:lnTo>
                  <a:lnTo>
                    <a:pt x="111" y="311"/>
                  </a:lnTo>
                  <a:lnTo>
                    <a:pt x="122" y="309"/>
                  </a:lnTo>
                  <a:lnTo>
                    <a:pt x="129" y="307"/>
                  </a:lnTo>
                  <a:lnTo>
                    <a:pt x="136" y="304"/>
                  </a:lnTo>
                  <a:lnTo>
                    <a:pt x="143" y="296"/>
                  </a:lnTo>
                  <a:lnTo>
                    <a:pt x="149" y="291"/>
                  </a:lnTo>
                  <a:lnTo>
                    <a:pt x="152" y="282"/>
                  </a:lnTo>
                  <a:lnTo>
                    <a:pt x="154" y="271"/>
                  </a:lnTo>
                  <a:lnTo>
                    <a:pt x="156" y="261"/>
                  </a:lnTo>
                  <a:lnTo>
                    <a:pt x="156" y="110"/>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3" name="Google Shape;53;p66"/>
            <p:cNvSpPr/>
            <p:nvPr/>
          </p:nvSpPr>
          <p:spPr>
            <a:xfrm>
              <a:off x="3430588" y="3802063"/>
              <a:ext cx="195263" cy="288925"/>
            </a:xfrm>
            <a:custGeom>
              <a:rect b="b" l="l" r="r" t="t"/>
              <a:pathLst>
                <a:path extrusionOk="0" h="365" w="247">
                  <a:moveTo>
                    <a:pt x="214" y="314"/>
                  </a:moveTo>
                  <a:lnTo>
                    <a:pt x="214" y="365"/>
                  </a:lnTo>
                  <a:lnTo>
                    <a:pt x="150" y="365"/>
                  </a:lnTo>
                  <a:lnTo>
                    <a:pt x="150" y="314"/>
                  </a:lnTo>
                  <a:lnTo>
                    <a:pt x="0" y="314"/>
                  </a:lnTo>
                  <a:lnTo>
                    <a:pt x="0" y="251"/>
                  </a:lnTo>
                  <a:lnTo>
                    <a:pt x="126" y="0"/>
                  </a:lnTo>
                  <a:lnTo>
                    <a:pt x="198" y="0"/>
                  </a:lnTo>
                  <a:lnTo>
                    <a:pt x="74" y="251"/>
                  </a:lnTo>
                  <a:lnTo>
                    <a:pt x="150" y="251"/>
                  </a:lnTo>
                  <a:lnTo>
                    <a:pt x="150" y="183"/>
                  </a:lnTo>
                  <a:lnTo>
                    <a:pt x="214" y="183"/>
                  </a:lnTo>
                  <a:lnTo>
                    <a:pt x="214" y="251"/>
                  </a:lnTo>
                  <a:lnTo>
                    <a:pt x="247" y="251"/>
                  </a:lnTo>
                  <a:lnTo>
                    <a:pt x="247" y="314"/>
                  </a:lnTo>
                  <a:lnTo>
                    <a:pt x="214" y="314"/>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4" name="Google Shape;54;p66"/>
            <p:cNvSpPr/>
            <p:nvPr/>
          </p:nvSpPr>
          <p:spPr>
            <a:xfrm>
              <a:off x="3657601" y="3800475"/>
              <a:ext cx="185738" cy="293688"/>
            </a:xfrm>
            <a:custGeom>
              <a:rect b="b" l="l" r="r" t="t"/>
              <a:pathLst>
                <a:path extrusionOk="0" h="370" w="234">
                  <a:moveTo>
                    <a:pt x="117" y="370"/>
                  </a:moveTo>
                  <a:lnTo>
                    <a:pt x="117" y="370"/>
                  </a:lnTo>
                  <a:lnTo>
                    <a:pt x="93" y="368"/>
                  </a:lnTo>
                  <a:lnTo>
                    <a:pt x="72" y="363"/>
                  </a:lnTo>
                  <a:lnTo>
                    <a:pt x="50" y="354"/>
                  </a:lnTo>
                  <a:lnTo>
                    <a:pt x="41" y="349"/>
                  </a:lnTo>
                  <a:lnTo>
                    <a:pt x="34" y="341"/>
                  </a:lnTo>
                  <a:lnTo>
                    <a:pt x="27" y="334"/>
                  </a:lnTo>
                  <a:lnTo>
                    <a:pt x="20" y="327"/>
                  </a:lnTo>
                  <a:lnTo>
                    <a:pt x="14" y="318"/>
                  </a:lnTo>
                  <a:lnTo>
                    <a:pt x="9" y="307"/>
                  </a:lnTo>
                  <a:lnTo>
                    <a:pt x="5" y="298"/>
                  </a:lnTo>
                  <a:lnTo>
                    <a:pt x="2" y="286"/>
                  </a:lnTo>
                  <a:lnTo>
                    <a:pt x="0" y="275"/>
                  </a:lnTo>
                  <a:lnTo>
                    <a:pt x="0" y="261"/>
                  </a:lnTo>
                  <a:lnTo>
                    <a:pt x="0" y="261"/>
                  </a:lnTo>
                  <a:lnTo>
                    <a:pt x="0" y="246"/>
                  </a:lnTo>
                  <a:lnTo>
                    <a:pt x="4" y="232"/>
                  </a:lnTo>
                  <a:lnTo>
                    <a:pt x="9" y="219"/>
                  </a:lnTo>
                  <a:lnTo>
                    <a:pt x="14" y="208"/>
                  </a:lnTo>
                  <a:lnTo>
                    <a:pt x="22" y="199"/>
                  </a:lnTo>
                  <a:lnTo>
                    <a:pt x="31" y="192"/>
                  </a:lnTo>
                  <a:lnTo>
                    <a:pt x="45" y="180"/>
                  </a:lnTo>
                  <a:lnTo>
                    <a:pt x="45" y="180"/>
                  </a:lnTo>
                  <a:lnTo>
                    <a:pt x="31" y="167"/>
                  </a:lnTo>
                  <a:lnTo>
                    <a:pt x="23" y="160"/>
                  </a:lnTo>
                  <a:lnTo>
                    <a:pt x="18" y="151"/>
                  </a:lnTo>
                  <a:lnTo>
                    <a:pt x="13" y="142"/>
                  </a:lnTo>
                  <a:lnTo>
                    <a:pt x="9" y="129"/>
                  </a:lnTo>
                  <a:lnTo>
                    <a:pt x="5" y="117"/>
                  </a:lnTo>
                  <a:lnTo>
                    <a:pt x="4" y="104"/>
                  </a:lnTo>
                  <a:lnTo>
                    <a:pt x="4" y="104"/>
                  </a:lnTo>
                  <a:lnTo>
                    <a:pt x="5" y="92"/>
                  </a:lnTo>
                  <a:lnTo>
                    <a:pt x="7" y="81"/>
                  </a:lnTo>
                  <a:lnTo>
                    <a:pt x="9" y="70"/>
                  </a:lnTo>
                  <a:lnTo>
                    <a:pt x="13" y="59"/>
                  </a:lnTo>
                  <a:lnTo>
                    <a:pt x="18" y="50"/>
                  </a:lnTo>
                  <a:lnTo>
                    <a:pt x="23" y="41"/>
                  </a:lnTo>
                  <a:lnTo>
                    <a:pt x="31" y="34"/>
                  </a:lnTo>
                  <a:lnTo>
                    <a:pt x="38" y="27"/>
                  </a:lnTo>
                  <a:lnTo>
                    <a:pt x="54" y="16"/>
                  </a:lnTo>
                  <a:lnTo>
                    <a:pt x="74" y="7"/>
                  </a:lnTo>
                  <a:lnTo>
                    <a:pt x="93" y="2"/>
                  </a:lnTo>
                  <a:lnTo>
                    <a:pt x="117" y="0"/>
                  </a:lnTo>
                  <a:lnTo>
                    <a:pt x="117" y="0"/>
                  </a:lnTo>
                  <a:lnTo>
                    <a:pt x="138" y="2"/>
                  </a:lnTo>
                  <a:lnTo>
                    <a:pt x="160" y="7"/>
                  </a:lnTo>
                  <a:lnTo>
                    <a:pt x="178" y="16"/>
                  </a:lnTo>
                  <a:lnTo>
                    <a:pt x="196" y="27"/>
                  </a:lnTo>
                  <a:lnTo>
                    <a:pt x="208" y="41"/>
                  </a:lnTo>
                  <a:lnTo>
                    <a:pt x="214" y="50"/>
                  </a:lnTo>
                  <a:lnTo>
                    <a:pt x="219" y="59"/>
                  </a:lnTo>
                  <a:lnTo>
                    <a:pt x="223" y="70"/>
                  </a:lnTo>
                  <a:lnTo>
                    <a:pt x="226" y="81"/>
                  </a:lnTo>
                  <a:lnTo>
                    <a:pt x="228" y="92"/>
                  </a:lnTo>
                  <a:lnTo>
                    <a:pt x="228" y="104"/>
                  </a:lnTo>
                  <a:lnTo>
                    <a:pt x="228" y="104"/>
                  </a:lnTo>
                  <a:lnTo>
                    <a:pt x="226" y="117"/>
                  </a:lnTo>
                  <a:lnTo>
                    <a:pt x="225" y="129"/>
                  </a:lnTo>
                  <a:lnTo>
                    <a:pt x="219" y="142"/>
                  </a:lnTo>
                  <a:lnTo>
                    <a:pt x="214" y="151"/>
                  </a:lnTo>
                  <a:lnTo>
                    <a:pt x="208" y="160"/>
                  </a:lnTo>
                  <a:lnTo>
                    <a:pt x="201" y="167"/>
                  </a:lnTo>
                  <a:lnTo>
                    <a:pt x="187" y="180"/>
                  </a:lnTo>
                  <a:lnTo>
                    <a:pt x="187" y="180"/>
                  </a:lnTo>
                  <a:lnTo>
                    <a:pt x="203" y="192"/>
                  </a:lnTo>
                  <a:lnTo>
                    <a:pt x="210" y="199"/>
                  </a:lnTo>
                  <a:lnTo>
                    <a:pt x="217" y="208"/>
                  </a:lnTo>
                  <a:lnTo>
                    <a:pt x="225" y="219"/>
                  </a:lnTo>
                  <a:lnTo>
                    <a:pt x="228" y="232"/>
                  </a:lnTo>
                  <a:lnTo>
                    <a:pt x="232" y="246"/>
                  </a:lnTo>
                  <a:lnTo>
                    <a:pt x="234" y="261"/>
                  </a:lnTo>
                  <a:lnTo>
                    <a:pt x="234" y="261"/>
                  </a:lnTo>
                  <a:lnTo>
                    <a:pt x="234" y="275"/>
                  </a:lnTo>
                  <a:lnTo>
                    <a:pt x="232" y="286"/>
                  </a:lnTo>
                  <a:lnTo>
                    <a:pt x="228" y="298"/>
                  </a:lnTo>
                  <a:lnTo>
                    <a:pt x="225" y="307"/>
                  </a:lnTo>
                  <a:lnTo>
                    <a:pt x="219" y="318"/>
                  </a:lnTo>
                  <a:lnTo>
                    <a:pt x="214" y="327"/>
                  </a:lnTo>
                  <a:lnTo>
                    <a:pt x="207" y="334"/>
                  </a:lnTo>
                  <a:lnTo>
                    <a:pt x="199" y="341"/>
                  </a:lnTo>
                  <a:lnTo>
                    <a:pt x="190" y="349"/>
                  </a:lnTo>
                  <a:lnTo>
                    <a:pt x="182" y="354"/>
                  </a:lnTo>
                  <a:lnTo>
                    <a:pt x="162" y="363"/>
                  </a:lnTo>
                  <a:lnTo>
                    <a:pt x="140" y="368"/>
                  </a:lnTo>
                  <a:lnTo>
                    <a:pt x="117" y="370"/>
                  </a:lnTo>
                  <a:lnTo>
                    <a:pt x="117" y="370"/>
                  </a:lnTo>
                  <a:close/>
                  <a:moveTo>
                    <a:pt x="117" y="210"/>
                  </a:moveTo>
                  <a:lnTo>
                    <a:pt x="117" y="210"/>
                  </a:lnTo>
                  <a:lnTo>
                    <a:pt x="106" y="210"/>
                  </a:lnTo>
                  <a:lnTo>
                    <a:pt x="97" y="214"/>
                  </a:lnTo>
                  <a:lnTo>
                    <a:pt x="88" y="217"/>
                  </a:lnTo>
                  <a:lnTo>
                    <a:pt x="81" y="225"/>
                  </a:lnTo>
                  <a:lnTo>
                    <a:pt x="76" y="232"/>
                  </a:lnTo>
                  <a:lnTo>
                    <a:pt x="70" y="241"/>
                  </a:lnTo>
                  <a:lnTo>
                    <a:pt x="67" y="250"/>
                  </a:lnTo>
                  <a:lnTo>
                    <a:pt x="67" y="261"/>
                  </a:lnTo>
                  <a:lnTo>
                    <a:pt x="67" y="261"/>
                  </a:lnTo>
                  <a:lnTo>
                    <a:pt x="67" y="271"/>
                  </a:lnTo>
                  <a:lnTo>
                    <a:pt x="70" y="280"/>
                  </a:lnTo>
                  <a:lnTo>
                    <a:pt x="76" y="289"/>
                  </a:lnTo>
                  <a:lnTo>
                    <a:pt x="81" y="296"/>
                  </a:lnTo>
                  <a:lnTo>
                    <a:pt x="88" y="302"/>
                  </a:lnTo>
                  <a:lnTo>
                    <a:pt x="97" y="307"/>
                  </a:lnTo>
                  <a:lnTo>
                    <a:pt x="106" y="309"/>
                  </a:lnTo>
                  <a:lnTo>
                    <a:pt x="117" y="311"/>
                  </a:lnTo>
                  <a:lnTo>
                    <a:pt x="117" y="311"/>
                  </a:lnTo>
                  <a:lnTo>
                    <a:pt x="128" y="309"/>
                  </a:lnTo>
                  <a:lnTo>
                    <a:pt x="137" y="307"/>
                  </a:lnTo>
                  <a:lnTo>
                    <a:pt x="146" y="302"/>
                  </a:lnTo>
                  <a:lnTo>
                    <a:pt x="153" y="296"/>
                  </a:lnTo>
                  <a:lnTo>
                    <a:pt x="158" y="289"/>
                  </a:lnTo>
                  <a:lnTo>
                    <a:pt x="164" y="280"/>
                  </a:lnTo>
                  <a:lnTo>
                    <a:pt x="165" y="271"/>
                  </a:lnTo>
                  <a:lnTo>
                    <a:pt x="167" y="261"/>
                  </a:lnTo>
                  <a:lnTo>
                    <a:pt x="167" y="261"/>
                  </a:lnTo>
                  <a:lnTo>
                    <a:pt x="165" y="250"/>
                  </a:lnTo>
                  <a:lnTo>
                    <a:pt x="164" y="241"/>
                  </a:lnTo>
                  <a:lnTo>
                    <a:pt x="158" y="232"/>
                  </a:lnTo>
                  <a:lnTo>
                    <a:pt x="153" y="225"/>
                  </a:lnTo>
                  <a:lnTo>
                    <a:pt x="146" y="217"/>
                  </a:lnTo>
                  <a:lnTo>
                    <a:pt x="137" y="214"/>
                  </a:lnTo>
                  <a:lnTo>
                    <a:pt x="128" y="210"/>
                  </a:lnTo>
                  <a:lnTo>
                    <a:pt x="117" y="210"/>
                  </a:lnTo>
                  <a:lnTo>
                    <a:pt x="117" y="210"/>
                  </a:lnTo>
                  <a:close/>
                  <a:moveTo>
                    <a:pt x="117" y="59"/>
                  </a:moveTo>
                  <a:lnTo>
                    <a:pt x="117" y="59"/>
                  </a:lnTo>
                  <a:lnTo>
                    <a:pt x="108" y="61"/>
                  </a:lnTo>
                  <a:lnTo>
                    <a:pt x="99" y="63"/>
                  </a:lnTo>
                  <a:lnTo>
                    <a:pt x="90" y="66"/>
                  </a:lnTo>
                  <a:lnTo>
                    <a:pt x="85" y="72"/>
                  </a:lnTo>
                  <a:lnTo>
                    <a:pt x="79" y="79"/>
                  </a:lnTo>
                  <a:lnTo>
                    <a:pt x="74" y="88"/>
                  </a:lnTo>
                  <a:lnTo>
                    <a:pt x="72" y="95"/>
                  </a:lnTo>
                  <a:lnTo>
                    <a:pt x="70" y="106"/>
                  </a:lnTo>
                  <a:lnTo>
                    <a:pt x="70" y="106"/>
                  </a:lnTo>
                  <a:lnTo>
                    <a:pt x="72" y="115"/>
                  </a:lnTo>
                  <a:lnTo>
                    <a:pt x="74" y="124"/>
                  </a:lnTo>
                  <a:lnTo>
                    <a:pt x="79" y="131"/>
                  </a:lnTo>
                  <a:lnTo>
                    <a:pt x="85" y="138"/>
                  </a:lnTo>
                  <a:lnTo>
                    <a:pt x="90" y="144"/>
                  </a:lnTo>
                  <a:lnTo>
                    <a:pt x="99" y="147"/>
                  </a:lnTo>
                  <a:lnTo>
                    <a:pt x="108" y="151"/>
                  </a:lnTo>
                  <a:lnTo>
                    <a:pt x="117" y="151"/>
                  </a:lnTo>
                  <a:lnTo>
                    <a:pt x="117" y="151"/>
                  </a:lnTo>
                  <a:lnTo>
                    <a:pt x="126" y="151"/>
                  </a:lnTo>
                  <a:lnTo>
                    <a:pt x="135" y="147"/>
                  </a:lnTo>
                  <a:lnTo>
                    <a:pt x="142" y="144"/>
                  </a:lnTo>
                  <a:lnTo>
                    <a:pt x="149" y="138"/>
                  </a:lnTo>
                  <a:lnTo>
                    <a:pt x="155" y="131"/>
                  </a:lnTo>
                  <a:lnTo>
                    <a:pt x="158" y="124"/>
                  </a:lnTo>
                  <a:lnTo>
                    <a:pt x="160" y="115"/>
                  </a:lnTo>
                  <a:lnTo>
                    <a:pt x="162" y="106"/>
                  </a:lnTo>
                  <a:lnTo>
                    <a:pt x="162" y="106"/>
                  </a:lnTo>
                  <a:lnTo>
                    <a:pt x="160" y="95"/>
                  </a:lnTo>
                  <a:lnTo>
                    <a:pt x="158" y="88"/>
                  </a:lnTo>
                  <a:lnTo>
                    <a:pt x="155" y="79"/>
                  </a:lnTo>
                  <a:lnTo>
                    <a:pt x="149" y="72"/>
                  </a:lnTo>
                  <a:lnTo>
                    <a:pt x="142" y="66"/>
                  </a:lnTo>
                  <a:lnTo>
                    <a:pt x="135" y="63"/>
                  </a:lnTo>
                  <a:lnTo>
                    <a:pt x="126" y="61"/>
                  </a:lnTo>
                  <a:lnTo>
                    <a:pt x="117" y="59"/>
                  </a:lnTo>
                  <a:lnTo>
                    <a:pt x="117" y="59"/>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5" name="Google Shape;55;p66"/>
            <p:cNvSpPr/>
            <p:nvPr/>
          </p:nvSpPr>
          <p:spPr>
            <a:xfrm>
              <a:off x="3997326" y="3802063"/>
              <a:ext cx="111125" cy="288925"/>
            </a:xfrm>
            <a:custGeom>
              <a:rect b="b" l="l" r="r" t="t"/>
              <a:pathLst>
                <a:path extrusionOk="0" h="365" w="140">
                  <a:moveTo>
                    <a:pt x="73" y="365"/>
                  </a:moveTo>
                  <a:lnTo>
                    <a:pt x="73" y="72"/>
                  </a:lnTo>
                  <a:lnTo>
                    <a:pt x="0" y="136"/>
                  </a:lnTo>
                  <a:lnTo>
                    <a:pt x="0" y="64"/>
                  </a:lnTo>
                  <a:lnTo>
                    <a:pt x="73" y="0"/>
                  </a:lnTo>
                  <a:lnTo>
                    <a:pt x="140" y="0"/>
                  </a:lnTo>
                  <a:lnTo>
                    <a:pt x="140" y="365"/>
                  </a:lnTo>
                  <a:lnTo>
                    <a:pt x="73" y="365"/>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6" name="Google Shape;56;p66"/>
            <p:cNvSpPr/>
            <p:nvPr/>
          </p:nvSpPr>
          <p:spPr>
            <a:xfrm>
              <a:off x="4198938" y="3800475"/>
              <a:ext cx="176213" cy="290513"/>
            </a:xfrm>
            <a:custGeom>
              <a:rect b="b" l="l" r="r" t="t"/>
              <a:pathLst>
                <a:path extrusionOk="0" h="367" w="221">
                  <a:moveTo>
                    <a:pt x="0" y="367"/>
                  </a:moveTo>
                  <a:lnTo>
                    <a:pt x="0" y="307"/>
                  </a:lnTo>
                  <a:lnTo>
                    <a:pt x="136" y="149"/>
                  </a:lnTo>
                  <a:lnTo>
                    <a:pt x="136" y="149"/>
                  </a:lnTo>
                  <a:lnTo>
                    <a:pt x="145" y="138"/>
                  </a:lnTo>
                  <a:lnTo>
                    <a:pt x="151" y="128"/>
                  </a:lnTo>
                  <a:lnTo>
                    <a:pt x="154" y="117"/>
                  </a:lnTo>
                  <a:lnTo>
                    <a:pt x="154" y="104"/>
                  </a:lnTo>
                  <a:lnTo>
                    <a:pt x="154" y="104"/>
                  </a:lnTo>
                  <a:lnTo>
                    <a:pt x="154" y="95"/>
                  </a:lnTo>
                  <a:lnTo>
                    <a:pt x="152" y="86"/>
                  </a:lnTo>
                  <a:lnTo>
                    <a:pt x="149" y="79"/>
                  </a:lnTo>
                  <a:lnTo>
                    <a:pt x="143" y="72"/>
                  </a:lnTo>
                  <a:lnTo>
                    <a:pt x="136" y="66"/>
                  </a:lnTo>
                  <a:lnTo>
                    <a:pt x="129" y="63"/>
                  </a:lnTo>
                  <a:lnTo>
                    <a:pt x="120" y="61"/>
                  </a:lnTo>
                  <a:lnTo>
                    <a:pt x="111" y="59"/>
                  </a:lnTo>
                  <a:lnTo>
                    <a:pt x="111" y="59"/>
                  </a:lnTo>
                  <a:lnTo>
                    <a:pt x="102" y="59"/>
                  </a:lnTo>
                  <a:lnTo>
                    <a:pt x="95" y="61"/>
                  </a:lnTo>
                  <a:lnTo>
                    <a:pt x="88" y="65"/>
                  </a:lnTo>
                  <a:lnTo>
                    <a:pt x="81" y="70"/>
                  </a:lnTo>
                  <a:lnTo>
                    <a:pt x="75" y="75"/>
                  </a:lnTo>
                  <a:lnTo>
                    <a:pt x="70" y="84"/>
                  </a:lnTo>
                  <a:lnTo>
                    <a:pt x="68" y="93"/>
                  </a:lnTo>
                  <a:lnTo>
                    <a:pt x="66" y="106"/>
                  </a:lnTo>
                  <a:lnTo>
                    <a:pt x="0" y="106"/>
                  </a:lnTo>
                  <a:lnTo>
                    <a:pt x="0" y="106"/>
                  </a:lnTo>
                  <a:lnTo>
                    <a:pt x="0" y="93"/>
                  </a:lnTo>
                  <a:lnTo>
                    <a:pt x="2" y="83"/>
                  </a:lnTo>
                  <a:lnTo>
                    <a:pt x="5" y="72"/>
                  </a:lnTo>
                  <a:lnTo>
                    <a:pt x="9" y="61"/>
                  </a:lnTo>
                  <a:lnTo>
                    <a:pt x="12" y="52"/>
                  </a:lnTo>
                  <a:lnTo>
                    <a:pt x="18" y="43"/>
                  </a:lnTo>
                  <a:lnTo>
                    <a:pt x="25" y="34"/>
                  </a:lnTo>
                  <a:lnTo>
                    <a:pt x="32" y="27"/>
                  </a:lnTo>
                  <a:lnTo>
                    <a:pt x="48" y="16"/>
                  </a:lnTo>
                  <a:lnTo>
                    <a:pt x="66" y="7"/>
                  </a:lnTo>
                  <a:lnTo>
                    <a:pt x="88" y="2"/>
                  </a:lnTo>
                  <a:lnTo>
                    <a:pt x="111" y="0"/>
                  </a:lnTo>
                  <a:lnTo>
                    <a:pt x="111" y="0"/>
                  </a:lnTo>
                  <a:lnTo>
                    <a:pt x="134" y="2"/>
                  </a:lnTo>
                  <a:lnTo>
                    <a:pt x="156" y="7"/>
                  </a:lnTo>
                  <a:lnTo>
                    <a:pt x="174" y="16"/>
                  </a:lnTo>
                  <a:lnTo>
                    <a:pt x="190" y="29"/>
                  </a:lnTo>
                  <a:lnTo>
                    <a:pt x="197" y="36"/>
                  </a:lnTo>
                  <a:lnTo>
                    <a:pt x="203" y="43"/>
                  </a:lnTo>
                  <a:lnTo>
                    <a:pt x="208" y="52"/>
                  </a:lnTo>
                  <a:lnTo>
                    <a:pt x="214" y="61"/>
                  </a:lnTo>
                  <a:lnTo>
                    <a:pt x="217" y="72"/>
                  </a:lnTo>
                  <a:lnTo>
                    <a:pt x="219" y="83"/>
                  </a:lnTo>
                  <a:lnTo>
                    <a:pt x="221" y="93"/>
                  </a:lnTo>
                  <a:lnTo>
                    <a:pt x="221" y="106"/>
                  </a:lnTo>
                  <a:lnTo>
                    <a:pt x="221" y="106"/>
                  </a:lnTo>
                  <a:lnTo>
                    <a:pt x="221" y="119"/>
                  </a:lnTo>
                  <a:lnTo>
                    <a:pt x="219" y="129"/>
                  </a:lnTo>
                  <a:lnTo>
                    <a:pt x="215" y="140"/>
                  </a:lnTo>
                  <a:lnTo>
                    <a:pt x="212" y="149"/>
                  </a:lnTo>
                  <a:lnTo>
                    <a:pt x="199" y="169"/>
                  </a:lnTo>
                  <a:lnTo>
                    <a:pt x="183" y="189"/>
                  </a:lnTo>
                  <a:lnTo>
                    <a:pt x="81" y="307"/>
                  </a:lnTo>
                  <a:lnTo>
                    <a:pt x="221" y="307"/>
                  </a:lnTo>
                  <a:lnTo>
                    <a:pt x="221" y="367"/>
                  </a:lnTo>
                  <a:lnTo>
                    <a:pt x="0" y="367"/>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7" name="Google Shape;57;p66"/>
            <p:cNvSpPr/>
            <p:nvPr/>
          </p:nvSpPr>
          <p:spPr>
            <a:xfrm>
              <a:off x="4437063" y="3802063"/>
              <a:ext cx="112713" cy="288925"/>
            </a:xfrm>
            <a:custGeom>
              <a:rect b="b" l="l" r="r" t="t"/>
              <a:pathLst>
                <a:path extrusionOk="0" h="365" w="142">
                  <a:moveTo>
                    <a:pt x="75" y="365"/>
                  </a:moveTo>
                  <a:lnTo>
                    <a:pt x="75" y="72"/>
                  </a:lnTo>
                  <a:lnTo>
                    <a:pt x="0" y="136"/>
                  </a:lnTo>
                  <a:lnTo>
                    <a:pt x="0" y="64"/>
                  </a:lnTo>
                  <a:lnTo>
                    <a:pt x="75" y="0"/>
                  </a:lnTo>
                  <a:lnTo>
                    <a:pt x="142" y="0"/>
                  </a:lnTo>
                  <a:lnTo>
                    <a:pt x="142" y="365"/>
                  </a:lnTo>
                  <a:lnTo>
                    <a:pt x="75" y="365"/>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8" name="Google Shape;58;p66"/>
            <p:cNvSpPr/>
            <p:nvPr/>
          </p:nvSpPr>
          <p:spPr>
            <a:xfrm>
              <a:off x="4641851" y="3800475"/>
              <a:ext cx="174625" cy="290513"/>
            </a:xfrm>
            <a:custGeom>
              <a:rect b="b" l="l" r="r" t="t"/>
              <a:pathLst>
                <a:path extrusionOk="0" h="367" w="221">
                  <a:moveTo>
                    <a:pt x="0" y="367"/>
                  </a:moveTo>
                  <a:lnTo>
                    <a:pt x="0" y="307"/>
                  </a:lnTo>
                  <a:lnTo>
                    <a:pt x="134" y="149"/>
                  </a:lnTo>
                  <a:lnTo>
                    <a:pt x="134" y="149"/>
                  </a:lnTo>
                  <a:lnTo>
                    <a:pt x="143" y="138"/>
                  </a:lnTo>
                  <a:lnTo>
                    <a:pt x="149" y="128"/>
                  </a:lnTo>
                  <a:lnTo>
                    <a:pt x="152" y="117"/>
                  </a:lnTo>
                  <a:lnTo>
                    <a:pt x="154" y="104"/>
                  </a:lnTo>
                  <a:lnTo>
                    <a:pt x="154" y="104"/>
                  </a:lnTo>
                  <a:lnTo>
                    <a:pt x="154" y="95"/>
                  </a:lnTo>
                  <a:lnTo>
                    <a:pt x="151" y="86"/>
                  </a:lnTo>
                  <a:lnTo>
                    <a:pt x="147" y="79"/>
                  </a:lnTo>
                  <a:lnTo>
                    <a:pt x="143" y="72"/>
                  </a:lnTo>
                  <a:lnTo>
                    <a:pt x="136" y="66"/>
                  </a:lnTo>
                  <a:lnTo>
                    <a:pt x="129" y="63"/>
                  </a:lnTo>
                  <a:lnTo>
                    <a:pt x="120" y="61"/>
                  </a:lnTo>
                  <a:lnTo>
                    <a:pt x="109" y="59"/>
                  </a:lnTo>
                  <a:lnTo>
                    <a:pt x="109" y="59"/>
                  </a:lnTo>
                  <a:lnTo>
                    <a:pt x="102" y="59"/>
                  </a:lnTo>
                  <a:lnTo>
                    <a:pt x="93" y="61"/>
                  </a:lnTo>
                  <a:lnTo>
                    <a:pt x="86" y="65"/>
                  </a:lnTo>
                  <a:lnTo>
                    <a:pt x="79" y="70"/>
                  </a:lnTo>
                  <a:lnTo>
                    <a:pt x="73" y="75"/>
                  </a:lnTo>
                  <a:lnTo>
                    <a:pt x="70" y="84"/>
                  </a:lnTo>
                  <a:lnTo>
                    <a:pt x="66" y="93"/>
                  </a:lnTo>
                  <a:lnTo>
                    <a:pt x="66" y="106"/>
                  </a:lnTo>
                  <a:lnTo>
                    <a:pt x="0" y="106"/>
                  </a:lnTo>
                  <a:lnTo>
                    <a:pt x="0" y="106"/>
                  </a:lnTo>
                  <a:lnTo>
                    <a:pt x="0" y="93"/>
                  </a:lnTo>
                  <a:lnTo>
                    <a:pt x="1" y="83"/>
                  </a:lnTo>
                  <a:lnTo>
                    <a:pt x="3" y="72"/>
                  </a:lnTo>
                  <a:lnTo>
                    <a:pt x="7" y="61"/>
                  </a:lnTo>
                  <a:lnTo>
                    <a:pt x="12" y="52"/>
                  </a:lnTo>
                  <a:lnTo>
                    <a:pt x="18" y="43"/>
                  </a:lnTo>
                  <a:lnTo>
                    <a:pt x="23" y="34"/>
                  </a:lnTo>
                  <a:lnTo>
                    <a:pt x="30" y="27"/>
                  </a:lnTo>
                  <a:lnTo>
                    <a:pt x="48" y="16"/>
                  </a:lnTo>
                  <a:lnTo>
                    <a:pt x="66" y="7"/>
                  </a:lnTo>
                  <a:lnTo>
                    <a:pt x="88" y="2"/>
                  </a:lnTo>
                  <a:lnTo>
                    <a:pt x="109" y="0"/>
                  </a:lnTo>
                  <a:lnTo>
                    <a:pt x="109" y="0"/>
                  </a:lnTo>
                  <a:lnTo>
                    <a:pt x="133" y="2"/>
                  </a:lnTo>
                  <a:lnTo>
                    <a:pt x="154" y="7"/>
                  </a:lnTo>
                  <a:lnTo>
                    <a:pt x="174" y="16"/>
                  </a:lnTo>
                  <a:lnTo>
                    <a:pt x="190" y="29"/>
                  </a:lnTo>
                  <a:lnTo>
                    <a:pt x="197" y="36"/>
                  </a:lnTo>
                  <a:lnTo>
                    <a:pt x="203" y="43"/>
                  </a:lnTo>
                  <a:lnTo>
                    <a:pt x="208" y="52"/>
                  </a:lnTo>
                  <a:lnTo>
                    <a:pt x="212" y="61"/>
                  </a:lnTo>
                  <a:lnTo>
                    <a:pt x="215" y="72"/>
                  </a:lnTo>
                  <a:lnTo>
                    <a:pt x="219" y="83"/>
                  </a:lnTo>
                  <a:lnTo>
                    <a:pt x="221" y="93"/>
                  </a:lnTo>
                  <a:lnTo>
                    <a:pt x="221" y="106"/>
                  </a:lnTo>
                  <a:lnTo>
                    <a:pt x="221" y="106"/>
                  </a:lnTo>
                  <a:lnTo>
                    <a:pt x="221" y="119"/>
                  </a:lnTo>
                  <a:lnTo>
                    <a:pt x="219" y="129"/>
                  </a:lnTo>
                  <a:lnTo>
                    <a:pt x="215" y="140"/>
                  </a:lnTo>
                  <a:lnTo>
                    <a:pt x="210" y="149"/>
                  </a:lnTo>
                  <a:lnTo>
                    <a:pt x="199" y="169"/>
                  </a:lnTo>
                  <a:lnTo>
                    <a:pt x="181" y="189"/>
                  </a:lnTo>
                  <a:lnTo>
                    <a:pt x="80" y="307"/>
                  </a:lnTo>
                  <a:lnTo>
                    <a:pt x="221" y="307"/>
                  </a:lnTo>
                  <a:lnTo>
                    <a:pt x="221" y="367"/>
                  </a:lnTo>
                  <a:lnTo>
                    <a:pt x="0" y="367"/>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9" name="Google Shape;59;p66"/>
            <p:cNvSpPr/>
            <p:nvPr/>
          </p:nvSpPr>
          <p:spPr>
            <a:xfrm>
              <a:off x="7119938" y="3878263"/>
              <a:ext cx="179388" cy="215900"/>
            </a:xfrm>
            <a:custGeom>
              <a:rect b="b" l="l" r="r" t="t"/>
              <a:pathLst>
                <a:path extrusionOk="0" h="273" w="226">
                  <a:moveTo>
                    <a:pt x="113" y="273"/>
                  </a:moveTo>
                  <a:lnTo>
                    <a:pt x="113" y="273"/>
                  </a:lnTo>
                  <a:lnTo>
                    <a:pt x="82" y="271"/>
                  </a:lnTo>
                  <a:lnTo>
                    <a:pt x="68" y="270"/>
                  </a:lnTo>
                  <a:lnTo>
                    <a:pt x="54" y="266"/>
                  </a:lnTo>
                  <a:lnTo>
                    <a:pt x="39" y="262"/>
                  </a:lnTo>
                  <a:lnTo>
                    <a:pt x="27" y="255"/>
                  </a:lnTo>
                  <a:lnTo>
                    <a:pt x="12" y="246"/>
                  </a:lnTo>
                  <a:lnTo>
                    <a:pt x="0" y="235"/>
                  </a:lnTo>
                  <a:lnTo>
                    <a:pt x="43" y="190"/>
                  </a:lnTo>
                  <a:lnTo>
                    <a:pt x="43" y="190"/>
                  </a:lnTo>
                  <a:lnTo>
                    <a:pt x="52" y="199"/>
                  </a:lnTo>
                  <a:lnTo>
                    <a:pt x="61" y="205"/>
                  </a:lnTo>
                  <a:lnTo>
                    <a:pt x="70" y="208"/>
                  </a:lnTo>
                  <a:lnTo>
                    <a:pt x="79" y="212"/>
                  </a:lnTo>
                  <a:lnTo>
                    <a:pt x="99" y="216"/>
                  </a:lnTo>
                  <a:lnTo>
                    <a:pt x="115" y="216"/>
                  </a:lnTo>
                  <a:lnTo>
                    <a:pt x="115" y="216"/>
                  </a:lnTo>
                  <a:lnTo>
                    <a:pt x="131" y="216"/>
                  </a:lnTo>
                  <a:lnTo>
                    <a:pt x="140" y="214"/>
                  </a:lnTo>
                  <a:lnTo>
                    <a:pt x="147" y="210"/>
                  </a:lnTo>
                  <a:lnTo>
                    <a:pt x="153" y="207"/>
                  </a:lnTo>
                  <a:lnTo>
                    <a:pt x="158" y="201"/>
                  </a:lnTo>
                  <a:lnTo>
                    <a:pt x="160" y="196"/>
                  </a:lnTo>
                  <a:lnTo>
                    <a:pt x="162" y="189"/>
                  </a:lnTo>
                  <a:lnTo>
                    <a:pt x="162" y="189"/>
                  </a:lnTo>
                  <a:lnTo>
                    <a:pt x="160" y="180"/>
                  </a:lnTo>
                  <a:lnTo>
                    <a:pt x="156" y="173"/>
                  </a:lnTo>
                  <a:lnTo>
                    <a:pt x="153" y="169"/>
                  </a:lnTo>
                  <a:lnTo>
                    <a:pt x="147" y="167"/>
                  </a:lnTo>
                  <a:lnTo>
                    <a:pt x="133" y="164"/>
                  </a:lnTo>
                  <a:lnTo>
                    <a:pt x="90" y="160"/>
                  </a:lnTo>
                  <a:lnTo>
                    <a:pt x="90" y="160"/>
                  </a:lnTo>
                  <a:lnTo>
                    <a:pt x="74" y="158"/>
                  </a:lnTo>
                  <a:lnTo>
                    <a:pt x="59" y="153"/>
                  </a:lnTo>
                  <a:lnTo>
                    <a:pt x="45" y="147"/>
                  </a:lnTo>
                  <a:lnTo>
                    <a:pt x="34" y="140"/>
                  </a:lnTo>
                  <a:lnTo>
                    <a:pt x="25" y="129"/>
                  </a:lnTo>
                  <a:lnTo>
                    <a:pt x="20" y="117"/>
                  </a:lnTo>
                  <a:lnTo>
                    <a:pt x="14" y="102"/>
                  </a:lnTo>
                  <a:lnTo>
                    <a:pt x="14" y="84"/>
                  </a:lnTo>
                  <a:lnTo>
                    <a:pt x="14" y="84"/>
                  </a:lnTo>
                  <a:lnTo>
                    <a:pt x="14" y="75"/>
                  </a:lnTo>
                  <a:lnTo>
                    <a:pt x="16" y="67"/>
                  </a:lnTo>
                  <a:lnTo>
                    <a:pt x="18" y="58"/>
                  </a:lnTo>
                  <a:lnTo>
                    <a:pt x="21" y="49"/>
                  </a:lnTo>
                  <a:lnTo>
                    <a:pt x="32" y="34"/>
                  </a:lnTo>
                  <a:lnTo>
                    <a:pt x="45" y="22"/>
                  </a:lnTo>
                  <a:lnTo>
                    <a:pt x="61" y="13"/>
                  </a:lnTo>
                  <a:lnTo>
                    <a:pt x="77" y="5"/>
                  </a:lnTo>
                  <a:lnTo>
                    <a:pt x="97" y="2"/>
                  </a:lnTo>
                  <a:lnTo>
                    <a:pt x="117" y="0"/>
                  </a:lnTo>
                  <a:lnTo>
                    <a:pt x="117" y="0"/>
                  </a:lnTo>
                  <a:lnTo>
                    <a:pt x="147" y="2"/>
                  </a:lnTo>
                  <a:lnTo>
                    <a:pt x="160" y="4"/>
                  </a:lnTo>
                  <a:lnTo>
                    <a:pt x="174" y="7"/>
                  </a:lnTo>
                  <a:lnTo>
                    <a:pt x="187" y="11"/>
                  </a:lnTo>
                  <a:lnTo>
                    <a:pt x="197" y="16"/>
                  </a:lnTo>
                  <a:lnTo>
                    <a:pt x="208" y="23"/>
                  </a:lnTo>
                  <a:lnTo>
                    <a:pt x="219" y="32"/>
                  </a:lnTo>
                  <a:lnTo>
                    <a:pt x="178" y="74"/>
                  </a:lnTo>
                  <a:lnTo>
                    <a:pt x="178" y="74"/>
                  </a:lnTo>
                  <a:lnTo>
                    <a:pt x="171" y="68"/>
                  </a:lnTo>
                  <a:lnTo>
                    <a:pt x="165" y="65"/>
                  </a:lnTo>
                  <a:lnTo>
                    <a:pt x="149" y="59"/>
                  </a:lnTo>
                  <a:lnTo>
                    <a:pt x="133" y="56"/>
                  </a:lnTo>
                  <a:lnTo>
                    <a:pt x="115" y="56"/>
                  </a:lnTo>
                  <a:lnTo>
                    <a:pt x="115" y="56"/>
                  </a:lnTo>
                  <a:lnTo>
                    <a:pt x="106" y="56"/>
                  </a:lnTo>
                  <a:lnTo>
                    <a:pt x="99" y="58"/>
                  </a:lnTo>
                  <a:lnTo>
                    <a:pt x="91" y="59"/>
                  </a:lnTo>
                  <a:lnTo>
                    <a:pt x="86" y="63"/>
                  </a:lnTo>
                  <a:lnTo>
                    <a:pt x="82" y="67"/>
                  </a:lnTo>
                  <a:lnTo>
                    <a:pt x="81" y="72"/>
                  </a:lnTo>
                  <a:lnTo>
                    <a:pt x="79" y="75"/>
                  </a:lnTo>
                  <a:lnTo>
                    <a:pt x="77" y="81"/>
                  </a:lnTo>
                  <a:lnTo>
                    <a:pt x="77" y="81"/>
                  </a:lnTo>
                  <a:lnTo>
                    <a:pt x="79" y="90"/>
                  </a:lnTo>
                  <a:lnTo>
                    <a:pt x="84" y="97"/>
                  </a:lnTo>
                  <a:lnTo>
                    <a:pt x="93" y="101"/>
                  </a:lnTo>
                  <a:lnTo>
                    <a:pt x="106" y="104"/>
                  </a:lnTo>
                  <a:lnTo>
                    <a:pt x="147" y="108"/>
                  </a:lnTo>
                  <a:lnTo>
                    <a:pt x="147" y="108"/>
                  </a:lnTo>
                  <a:lnTo>
                    <a:pt x="165" y="111"/>
                  </a:lnTo>
                  <a:lnTo>
                    <a:pt x="181" y="115"/>
                  </a:lnTo>
                  <a:lnTo>
                    <a:pt x="196" y="122"/>
                  </a:lnTo>
                  <a:lnTo>
                    <a:pt x="206" y="131"/>
                  </a:lnTo>
                  <a:lnTo>
                    <a:pt x="215" y="142"/>
                  </a:lnTo>
                  <a:lnTo>
                    <a:pt x="221" y="156"/>
                  </a:lnTo>
                  <a:lnTo>
                    <a:pt x="226" y="171"/>
                  </a:lnTo>
                  <a:lnTo>
                    <a:pt x="226" y="187"/>
                  </a:lnTo>
                  <a:lnTo>
                    <a:pt x="226" y="187"/>
                  </a:lnTo>
                  <a:lnTo>
                    <a:pt x="226" y="198"/>
                  </a:lnTo>
                  <a:lnTo>
                    <a:pt x="224" y="207"/>
                  </a:lnTo>
                  <a:lnTo>
                    <a:pt x="221" y="216"/>
                  </a:lnTo>
                  <a:lnTo>
                    <a:pt x="217" y="225"/>
                  </a:lnTo>
                  <a:lnTo>
                    <a:pt x="214" y="232"/>
                  </a:lnTo>
                  <a:lnTo>
                    <a:pt x="208" y="239"/>
                  </a:lnTo>
                  <a:lnTo>
                    <a:pt x="194" y="252"/>
                  </a:lnTo>
                  <a:lnTo>
                    <a:pt x="178" y="261"/>
                  </a:lnTo>
                  <a:lnTo>
                    <a:pt x="158" y="268"/>
                  </a:lnTo>
                  <a:lnTo>
                    <a:pt x="136" y="271"/>
                  </a:lnTo>
                  <a:lnTo>
                    <a:pt x="113" y="273"/>
                  </a:lnTo>
                  <a:lnTo>
                    <a:pt x="113" y="273"/>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0" name="Google Shape;60;p66"/>
            <p:cNvSpPr/>
            <p:nvPr/>
          </p:nvSpPr>
          <p:spPr>
            <a:xfrm>
              <a:off x="7334251" y="3878263"/>
              <a:ext cx="163513" cy="215900"/>
            </a:xfrm>
            <a:custGeom>
              <a:rect b="b" l="l" r="r" t="t"/>
              <a:pathLst>
                <a:path extrusionOk="0" h="273" w="207">
                  <a:moveTo>
                    <a:pt x="119" y="273"/>
                  </a:moveTo>
                  <a:lnTo>
                    <a:pt x="119" y="273"/>
                  </a:lnTo>
                  <a:lnTo>
                    <a:pt x="99" y="271"/>
                  </a:lnTo>
                  <a:lnTo>
                    <a:pt x="78" y="268"/>
                  </a:lnTo>
                  <a:lnTo>
                    <a:pt x="69" y="264"/>
                  </a:lnTo>
                  <a:lnTo>
                    <a:pt x="58" y="259"/>
                  </a:lnTo>
                  <a:lnTo>
                    <a:pt x="49" y="253"/>
                  </a:lnTo>
                  <a:lnTo>
                    <a:pt x="40" y="246"/>
                  </a:lnTo>
                  <a:lnTo>
                    <a:pt x="31" y="237"/>
                  </a:lnTo>
                  <a:lnTo>
                    <a:pt x="24" y="226"/>
                  </a:lnTo>
                  <a:lnTo>
                    <a:pt x="16" y="216"/>
                  </a:lnTo>
                  <a:lnTo>
                    <a:pt x="11" y="203"/>
                  </a:lnTo>
                  <a:lnTo>
                    <a:pt x="8" y="189"/>
                  </a:lnTo>
                  <a:lnTo>
                    <a:pt x="4" y="174"/>
                  </a:lnTo>
                  <a:lnTo>
                    <a:pt x="0" y="156"/>
                  </a:lnTo>
                  <a:lnTo>
                    <a:pt x="0" y="137"/>
                  </a:lnTo>
                  <a:lnTo>
                    <a:pt x="0" y="137"/>
                  </a:lnTo>
                  <a:lnTo>
                    <a:pt x="0" y="117"/>
                  </a:lnTo>
                  <a:lnTo>
                    <a:pt x="4" y="99"/>
                  </a:lnTo>
                  <a:lnTo>
                    <a:pt x="8" y="84"/>
                  </a:lnTo>
                  <a:lnTo>
                    <a:pt x="11" y="70"/>
                  </a:lnTo>
                  <a:lnTo>
                    <a:pt x="16" y="58"/>
                  </a:lnTo>
                  <a:lnTo>
                    <a:pt x="24" y="47"/>
                  </a:lnTo>
                  <a:lnTo>
                    <a:pt x="31" y="36"/>
                  </a:lnTo>
                  <a:lnTo>
                    <a:pt x="40" y="29"/>
                  </a:lnTo>
                  <a:lnTo>
                    <a:pt x="49" y="22"/>
                  </a:lnTo>
                  <a:lnTo>
                    <a:pt x="58" y="14"/>
                  </a:lnTo>
                  <a:lnTo>
                    <a:pt x="69" y="11"/>
                  </a:lnTo>
                  <a:lnTo>
                    <a:pt x="78" y="7"/>
                  </a:lnTo>
                  <a:lnTo>
                    <a:pt x="99" y="2"/>
                  </a:lnTo>
                  <a:lnTo>
                    <a:pt x="119" y="0"/>
                  </a:lnTo>
                  <a:lnTo>
                    <a:pt x="119" y="0"/>
                  </a:lnTo>
                  <a:lnTo>
                    <a:pt x="133" y="0"/>
                  </a:lnTo>
                  <a:lnTo>
                    <a:pt x="146" y="2"/>
                  </a:lnTo>
                  <a:lnTo>
                    <a:pt x="157" y="5"/>
                  </a:lnTo>
                  <a:lnTo>
                    <a:pt x="169" y="9"/>
                  </a:lnTo>
                  <a:lnTo>
                    <a:pt x="180" y="14"/>
                  </a:lnTo>
                  <a:lnTo>
                    <a:pt x="189" y="20"/>
                  </a:lnTo>
                  <a:lnTo>
                    <a:pt x="198" y="27"/>
                  </a:lnTo>
                  <a:lnTo>
                    <a:pt x="207" y="36"/>
                  </a:lnTo>
                  <a:lnTo>
                    <a:pt x="162" y="81"/>
                  </a:lnTo>
                  <a:lnTo>
                    <a:pt x="162" y="81"/>
                  </a:lnTo>
                  <a:lnTo>
                    <a:pt x="153" y="72"/>
                  </a:lnTo>
                  <a:lnTo>
                    <a:pt x="142" y="65"/>
                  </a:lnTo>
                  <a:lnTo>
                    <a:pt x="131" y="61"/>
                  </a:lnTo>
                  <a:lnTo>
                    <a:pt x="119" y="59"/>
                  </a:lnTo>
                  <a:lnTo>
                    <a:pt x="119" y="59"/>
                  </a:lnTo>
                  <a:lnTo>
                    <a:pt x="108" y="61"/>
                  </a:lnTo>
                  <a:lnTo>
                    <a:pt x="99" y="65"/>
                  </a:lnTo>
                  <a:lnTo>
                    <a:pt x="90" y="70"/>
                  </a:lnTo>
                  <a:lnTo>
                    <a:pt x="81" y="77"/>
                  </a:lnTo>
                  <a:lnTo>
                    <a:pt x="81" y="77"/>
                  </a:lnTo>
                  <a:lnTo>
                    <a:pt x="76" y="88"/>
                  </a:lnTo>
                  <a:lnTo>
                    <a:pt x="70" y="101"/>
                  </a:lnTo>
                  <a:lnTo>
                    <a:pt x="67" y="117"/>
                  </a:lnTo>
                  <a:lnTo>
                    <a:pt x="67" y="137"/>
                  </a:lnTo>
                  <a:lnTo>
                    <a:pt x="67" y="137"/>
                  </a:lnTo>
                  <a:lnTo>
                    <a:pt x="67" y="156"/>
                  </a:lnTo>
                  <a:lnTo>
                    <a:pt x="70" y="173"/>
                  </a:lnTo>
                  <a:lnTo>
                    <a:pt x="76" y="185"/>
                  </a:lnTo>
                  <a:lnTo>
                    <a:pt x="81" y="196"/>
                  </a:lnTo>
                  <a:lnTo>
                    <a:pt x="81" y="196"/>
                  </a:lnTo>
                  <a:lnTo>
                    <a:pt x="90" y="203"/>
                  </a:lnTo>
                  <a:lnTo>
                    <a:pt x="99" y="208"/>
                  </a:lnTo>
                  <a:lnTo>
                    <a:pt x="108" y="212"/>
                  </a:lnTo>
                  <a:lnTo>
                    <a:pt x="119" y="214"/>
                  </a:lnTo>
                  <a:lnTo>
                    <a:pt x="119" y="214"/>
                  </a:lnTo>
                  <a:lnTo>
                    <a:pt x="131" y="212"/>
                  </a:lnTo>
                  <a:lnTo>
                    <a:pt x="142" y="208"/>
                  </a:lnTo>
                  <a:lnTo>
                    <a:pt x="153" y="201"/>
                  </a:lnTo>
                  <a:lnTo>
                    <a:pt x="162" y="192"/>
                  </a:lnTo>
                  <a:lnTo>
                    <a:pt x="207" y="237"/>
                  </a:lnTo>
                  <a:lnTo>
                    <a:pt x="207" y="237"/>
                  </a:lnTo>
                  <a:lnTo>
                    <a:pt x="198" y="246"/>
                  </a:lnTo>
                  <a:lnTo>
                    <a:pt x="189" y="253"/>
                  </a:lnTo>
                  <a:lnTo>
                    <a:pt x="180" y="259"/>
                  </a:lnTo>
                  <a:lnTo>
                    <a:pt x="169" y="264"/>
                  </a:lnTo>
                  <a:lnTo>
                    <a:pt x="157" y="268"/>
                  </a:lnTo>
                  <a:lnTo>
                    <a:pt x="146" y="271"/>
                  </a:lnTo>
                  <a:lnTo>
                    <a:pt x="133" y="273"/>
                  </a:lnTo>
                  <a:lnTo>
                    <a:pt x="119" y="273"/>
                  </a:lnTo>
                  <a:lnTo>
                    <a:pt x="119" y="273"/>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1" name="Google Shape;61;p66"/>
            <p:cNvSpPr/>
            <p:nvPr/>
          </p:nvSpPr>
          <p:spPr>
            <a:xfrm>
              <a:off x="7537451" y="4032250"/>
              <a:ext cx="60325" cy="58738"/>
            </a:xfrm>
            <a:prstGeom prst="rect">
              <a:avLst/>
            </a:pr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2" name="Google Shape;62;p66"/>
            <p:cNvSpPr/>
            <p:nvPr/>
          </p:nvSpPr>
          <p:spPr>
            <a:xfrm>
              <a:off x="7634288" y="3878263"/>
              <a:ext cx="179388" cy="215900"/>
            </a:xfrm>
            <a:custGeom>
              <a:rect b="b" l="l" r="r" t="t"/>
              <a:pathLst>
                <a:path extrusionOk="0" h="273" w="227">
                  <a:moveTo>
                    <a:pt x="114" y="273"/>
                  </a:moveTo>
                  <a:lnTo>
                    <a:pt x="114" y="273"/>
                  </a:lnTo>
                  <a:lnTo>
                    <a:pt x="83" y="271"/>
                  </a:lnTo>
                  <a:lnTo>
                    <a:pt x="69" y="270"/>
                  </a:lnTo>
                  <a:lnTo>
                    <a:pt x="54" y="266"/>
                  </a:lnTo>
                  <a:lnTo>
                    <a:pt x="40" y="262"/>
                  </a:lnTo>
                  <a:lnTo>
                    <a:pt x="27" y="255"/>
                  </a:lnTo>
                  <a:lnTo>
                    <a:pt x="13" y="246"/>
                  </a:lnTo>
                  <a:lnTo>
                    <a:pt x="0" y="235"/>
                  </a:lnTo>
                  <a:lnTo>
                    <a:pt x="43" y="190"/>
                  </a:lnTo>
                  <a:lnTo>
                    <a:pt x="43" y="190"/>
                  </a:lnTo>
                  <a:lnTo>
                    <a:pt x="52" y="199"/>
                  </a:lnTo>
                  <a:lnTo>
                    <a:pt x="61" y="205"/>
                  </a:lnTo>
                  <a:lnTo>
                    <a:pt x="70" y="208"/>
                  </a:lnTo>
                  <a:lnTo>
                    <a:pt x="79" y="212"/>
                  </a:lnTo>
                  <a:lnTo>
                    <a:pt x="97" y="216"/>
                  </a:lnTo>
                  <a:lnTo>
                    <a:pt x="115" y="216"/>
                  </a:lnTo>
                  <a:lnTo>
                    <a:pt x="115" y="216"/>
                  </a:lnTo>
                  <a:lnTo>
                    <a:pt x="132" y="216"/>
                  </a:lnTo>
                  <a:lnTo>
                    <a:pt x="140" y="214"/>
                  </a:lnTo>
                  <a:lnTo>
                    <a:pt x="148" y="210"/>
                  </a:lnTo>
                  <a:lnTo>
                    <a:pt x="153" y="207"/>
                  </a:lnTo>
                  <a:lnTo>
                    <a:pt x="158" y="201"/>
                  </a:lnTo>
                  <a:lnTo>
                    <a:pt x="160" y="196"/>
                  </a:lnTo>
                  <a:lnTo>
                    <a:pt x="162" y="189"/>
                  </a:lnTo>
                  <a:lnTo>
                    <a:pt x="162" y="189"/>
                  </a:lnTo>
                  <a:lnTo>
                    <a:pt x="160" y="180"/>
                  </a:lnTo>
                  <a:lnTo>
                    <a:pt x="157" y="173"/>
                  </a:lnTo>
                  <a:lnTo>
                    <a:pt x="153" y="169"/>
                  </a:lnTo>
                  <a:lnTo>
                    <a:pt x="148" y="167"/>
                  </a:lnTo>
                  <a:lnTo>
                    <a:pt x="133" y="164"/>
                  </a:lnTo>
                  <a:lnTo>
                    <a:pt x="90" y="160"/>
                  </a:lnTo>
                  <a:lnTo>
                    <a:pt x="90" y="160"/>
                  </a:lnTo>
                  <a:lnTo>
                    <a:pt x="74" y="158"/>
                  </a:lnTo>
                  <a:lnTo>
                    <a:pt x="60" y="153"/>
                  </a:lnTo>
                  <a:lnTo>
                    <a:pt x="45" y="147"/>
                  </a:lnTo>
                  <a:lnTo>
                    <a:pt x="34" y="140"/>
                  </a:lnTo>
                  <a:lnTo>
                    <a:pt x="26" y="129"/>
                  </a:lnTo>
                  <a:lnTo>
                    <a:pt x="20" y="117"/>
                  </a:lnTo>
                  <a:lnTo>
                    <a:pt x="15" y="102"/>
                  </a:lnTo>
                  <a:lnTo>
                    <a:pt x="15" y="84"/>
                  </a:lnTo>
                  <a:lnTo>
                    <a:pt x="15" y="84"/>
                  </a:lnTo>
                  <a:lnTo>
                    <a:pt x="15" y="75"/>
                  </a:lnTo>
                  <a:lnTo>
                    <a:pt x="17" y="67"/>
                  </a:lnTo>
                  <a:lnTo>
                    <a:pt x="18" y="58"/>
                  </a:lnTo>
                  <a:lnTo>
                    <a:pt x="22" y="49"/>
                  </a:lnTo>
                  <a:lnTo>
                    <a:pt x="33" y="34"/>
                  </a:lnTo>
                  <a:lnTo>
                    <a:pt x="45" y="22"/>
                  </a:lnTo>
                  <a:lnTo>
                    <a:pt x="61" y="13"/>
                  </a:lnTo>
                  <a:lnTo>
                    <a:pt x="78" y="5"/>
                  </a:lnTo>
                  <a:lnTo>
                    <a:pt x="97" y="2"/>
                  </a:lnTo>
                  <a:lnTo>
                    <a:pt x="117" y="0"/>
                  </a:lnTo>
                  <a:lnTo>
                    <a:pt x="117" y="0"/>
                  </a:lnTo>
                  <a:lnTo>
                    <a:pt x="148" y="2"/>
                  </a:lnTo>
                  <a:lnTo>
                    <a:pt x="160" y="4"/>
                  </a:lnTo>
                  <a:lnTo>
                    <a:pt x="175" y="7"/>
                  </a:lnTo>
                  <a:lnTo>
                    <a:pt x="187" y="11"/>
                  </a:lnTo>
                  <a:lnTo>
                    <a:pt x="198" y="16"/>
                  </a:lnTo>
                  <a:lnTo>
                    <a:pt x="209" y="23"/>
                  </a:lnTo>
                  <a:lnTo>
                    <a:pt x="220" y="32"/>
                  </a:lnTo>
                  <a:lnTo>
                    <a:pt x="178" y="74"/>
                  </a:lnTo>
                  <a:lnTo>
                    <a:pt x="178" y="74"/>
                  </a:lnTo>
                  <a:lnTo>
                    <a:pt x="171" y="68"/>
                  </a:lnTo>
                  <a:lnTo>
                    <a:pt x="166" y="65"/>
                  </a:lnTo>
                  <a:lnTo>
                    <a:pt x="149" y="59"/>
                  </a:lnTo>
                  <a:lnTo>
                    <a:pt x="133" y="56"/>
                  </a:lnTo>
                  <a:lnTo>
                    <a:pt x="115" y="56"/>
                  </a:lnTo>
                  <a:lnTo>
                    <a:pt x="115" y="56"/>
                  </a:lnTo>
                  <a:lnTo>
                    <a:pt x="106" y="56"/>
                  </a:lnTo>
                  <a:lnTo>
                    <a:pt x="99" y="58"/>
                  </a:lnTo>
                  <a:lnTo>
                    <a:pt x="92" y="59"/>
                  </a:lnTo>
                  <a:lnTo>
                    <a:pt x="87" y="63"/>
                  </a:lnTo>
                  <a:lnTo>
                    <a:pt x="83" y="67"/>
                  </a:lnTo>
                  <a:lnTo>
                    <a:pt x="79" y="72"/>
                  </a:lnTo>
                  <a:lnTo>
                    <a:pt x="79" y="75"/>
                  </a:lnTo>
                  <a:lnTo>
                    <a:pt x="78" y="81"/>
                  </a:lnTo>
                  <a:lnTo>
                    <a:pt x="78" y="81"/>
                  </a:lnTo>
                  <a:lnTo>
                    <a:pt x="79" y="90"/>
                  </a:lnTo>
                  <a:lnTo>
                    <a:pt x="85" y="97"/>
                  </a:lnTo>
                  <a:lnTo>
                    <a:pt x="94" y="101"/>
                  </a:lnTo>
                  <a:lnTo>
                    <a:pt x="106" y="104"/>
                  </a:lnTo>
                  <a:lnTo>
                    <a:pt x="148" y="108"/>
                  </a:lnTo>
                  <a:lnTo>
                    <a:pt x="148" y="108"/>
                  </a:lnTo>
                  <a:lnTo>
                    <a:pt x="166" y="111"/>
                  </a:lnTo>
                  <a:lnTo>
                    <a:pt x="182" y="115"/>
                  </a:lnTo>
                  <a:lnTo>
                    <a:pt x="196" y="122"/>
                  </a:lnTo>
                  <a:lnTo>
                    <a:pt x="207" y="131"/>
                  </a:lnTo>
                  <a:lnTo>
                    <a:pt x="216" y="142"/>
                  </a:lnTo>
                  <a:lnTo>
                    <a:pt x="221" y="156"/>
                  </a:lnTo>
                  <a:lnTo>
                    <a:pt x="227" y="171"/>
                  </a:lnTo>
                  <a:lnTo>
                    <a:pt x="227" y="187"/>
                  </a:lnTo>
                  <a:lnTo>
                    <a:pt x="227" y="187"/>
                  </a:lnTo>
                  <a:lnTo>
                    <a:pt x="227" y="198"/>
                  </a:lnTo>
                  <a:lnTo>
                    <a:pt x="225" y="207"/>
                  </a:lnTo>
                  <a:lnTo>
                    <a:pt x="221" y="216"/>
                  </a:lnTo>
                  <a:lnTo>
                    <a:pt x="218" y="225"/>
                  </a:lnTo>
                  <a:lnTo>
                    <a:pt x="214" y="232"/>
                  </a:lnTo>
                  <a:lnTo>
                    <a:pt x="209" y="239"/>
                  </a:lnTo>
                  <a:lnTo>
                    <a:pt x="194" y="252"/>
                  </a:lnTo>
                  <a:lnTo>
                    <a:pt x="178" y="261"/>
                  </a:lnTo>
                  <a:lnTo>
                    <a:pt x="158" y="268"/>
                  </a:lnTo>
                  <a:lnTo>
                    <a:pt x="137" y="271"/>
                  </a:lnTo>
                  <a:lnTo>
                    <a:pt x="114" y="273"/>
                  </a:lnTo>
                  <a:lnTo>
                    <a:pt x="114" y="273"/>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3" name="Google Shape;63;p66"/>
            <p:cNvSpPr/>
            <p:nvPr/>
          </p:nvSpPr>
          <p:spPr>
            <a:xfrm>
              <a:off x="7848601" y="3878263"/>
              <a:ext cx="184150" cy="215900"/>
            </a:xfrm>
            <a:custGeom>
              <a:rect b="b" l="l" r="r" t="t"/>
              <a:pathLst>
                <a:path extrusionOk="0" h="273" w="232">
                  <a:moveTo>
                    <a:pt x="65" y="158"/>
                  </a:moveTo>
                  <a:lnTo>
                    <a:pt x="65" y="158"/>
                  </a:lnTo>
                  <a:lnTo>
                    <a:pt x="66" y="171"/>
                  </a:lnTo>
                  <a:lnTo>
                    <a:pt x="68" y="182"/>
                  </a:lnTo>
                  <a:lnTo>
                    <a:pt x="73" y="192"/>
                  </a:lnTo>
                  <a:lnTo>
                    <a:pt x="81" y="199"/>
                  </a:lnTo>
                  <a:lnTo>
                    <a:pt x="88" y="207"/>
                  </a:lnTo>
                  <a:lnTo>
                    <a:pt x="99" y="212"/>
                  </a:lnTo>
                  <a:lnTo>
                    <a:pt x="109" y="216"/>
                  </a:lnTo>
                  <a:lnTo>
                    <a:pt x="124" y="217"/>
                  </a:lnTo>
                  <a:lnTo>
                    <a:pt x="124" y="217"/>
                  </a:lnTo>
                  <a:lnTo>
                    <a:pt x="144" y="216"/>
                  </a:lnTo>
                  <a:lnTo>
                    <a:pt x="158" y="210"/>
                  </a:lnTo>
                  <a:lnTo>
                    <a:pt x="172" y="203"/>
                  </a:lnTo>
                  <a:lnTo>
                    <a:pt x="185" y="192"/>
                  </a:lnTo>
                  <a:lnTo>
                    <a:pt x="224" y="232"/>
                  </a:lnTo>
                  <a:lnTo>
                    <a:pt x="224" y="232"/>
                  </a:lnTo>
                  <a:lnTo>
                    <a:pt x="214" y="241"/>
                  </a:lnTo>
                  <a:lnTo>
                    <a:pt x="205" y="250"/>
                  </a:lnTo>
                  <a:lnTo>
                    <a:pt x="194" y="257"/>
                  </a:lnTo>
                  <a:lnTo>
                    <a:pt x="181" y="262"/>
                  </a:lnTo>
                  <a:lnTo>
                    <a:pt x="169" y="268"/>
                  </a:lnTo>
                  <a:lnTo>
                    <a:pt x="156" y="271"/>
                  </a:lnTo>
                  <a:lnTo>
                    <a:pt x="140" y="273"/>
                  </a:lnTo>
                  <a:lnTo>
                    <a:pt x="124" y="273"/>
                  </a:lnTo>
                  <a:lnTo>
                    <a:pt x="124" y="273"/>
                  </a:lnTo>
                  <a:lnTo>
                    <a:pt x="100" y="271"/>
                  </a:lnTo>
                  <a:lnTo>
                    <a:pt x="77" y="268"/>
                  </a:lnTo>
                  <a:lnTo>
                    <a:pt x="66" y="264"/>
                  </a:lnTo>
                  <a:lnTo>
                    <a:pt x="56" y="259"/>
                  </a:lnTo>
                  <a:lnTo>
                    <a:pt x="47" y="253"/>
                  </a:lnTo>
                  <a:lnTo>
                    <a:pt x="38" y="246"/>
                  </a:lnTo>
                  <a:lnTo>
                    <a:pt x="30" y="237"/>
                  </a:lnTo>
                  <a:lnTo>
                    <a:pt x="21" y="226"/>
                  </a:lnTo>
                  <a:lnTo>
                    <a:pt x="16" y="216"/>
                  </a:lnTo>
                  <a:lnTo>
                    <a:pt x="11" y="203"/>
                  </a:lnTo>
                  <a:lnTo>
                    <a:pt x="5" y="189"/>
                  </a:lnTo>
                  <a:lnTo>
                    <a:pt x="2" y="174"/>
                  </a:lnTo>
                  <a:lnTo>
                    <a:pt x="0" y="156"/>
                  </a:lnTo>
                  <a:lnTo>
                    <a:pt x="0" y="137"/>
                  </a:lnTo>
                  <a:lnTo>
                    <a:pt x="0" y="137"/>
                  </a:lnTo>
                  <a:lnTo>
                    <a:pt x="0" y="120"/>
                  </a:lnTo>
                  <a:lnTo>
                    <a:pt x="2" y="106"/>
                  </a:lnTo>
                  <a:lnTo>
                    <a:pt x="5" y="92"/>
                  </a:lnTo>
                  <a:lnTo>
                    <a:pt x="9" y="79"/>
                  </a:lnTo>
                  <a:lnTo>
                    <a:pt x="12" y="67"/>
                  </a:lnTo>
                  <a:lnTo>
                    <a:pt x="18" y="56"/>
                  </a:lnTo>
                  <a:lnTo>
                    <a:pt x="25" y="45"/>
                  </a:lnTo>
                  <a:lnTo>
                    <a:pt x="32" y="36"/>
                  </a:lnTo>
                  <a:lnTo>
                    <a:pt x="39" y="27"/>
                  </a:lnTo>
                  <a:lnTo>
                    <a:pt x="48" y="20"/>
                  </a:lnTo>
                  <a:lnTo>
                    <a:pt x="59" y="14"/>
                  </a:lnTo>
                  <a:lnTo>
                    <a:pt x="68" y="9"/>
                  </a:lnTo>
                  <a:lnTo>
                    <a:pt x="79" y="5"/>
                  </a:lnTo>
                  <a:lnTo>
                    <a:pt x="91" y="2"/>
                  </a:lnTo>
                  <a:lnTo>
                    <a:pt x="104" y="0"/>
                  </a:lnTo>
                  <a:lnTo>
                    <a:pt x="117" y="0"/>
                  </a:lnTo>
                  <a:lnTo>
                    <a:pt x="117" y="0"/>
                  </a:lnTo>
                  <a:lnTo>
                    <a:pt x="129" y="0"/>
                  </a:lnTo>
                  <a:lnTo>
                    <a:pt x="142" y="2"/>
                  </a:lnTo>
                  <a:lnTo>
                    <a:pt x="154" y="5"/>
                  </a:lnTo>
                  <a:lnTo>
                    <a:pt x="165" y="9"/>
                  </a:lnTo>
                  <a:lnTo>
                    <a:pt x="176" y="14"/>
                  </a:lnTo>
                  <a:lnTo>
                    <a:pt x="185" y="22"/>
                  </a:lnTo>
                  <a:lnTo>
                    <a:pt x="194" y="29"/>
                  </a:lnTo>
                  <a:lnTo>
                    <a:pt x="201" y="36"/>
                  </a:lnTo>
                  <a:lnTo>
                    <a:pt x="208" y="45"/>
                  </a:lnTo>
                  <a:lnTo>
                    <a:pt x="215" y="56"/>
                  </a:lnTo>
                  <a:lnTo>
                    <a:pt x="221" y="67"/>
                  </a:lnTo>
                  <a:lnTo>
                    <a:pt x="224" y="77"/>
                  </a:lnTo>
                  <a:lnTo>
                    <a:pt x="230" y="102"/>
                  </a:lnTo>
                  <a:lnTo>
                    <a:pt x="232" y="129"/>
                  </a:lnTo>
                  <a:lnTo>
                    <a:pt x="232" y="158"/>
                  </a:lnTo>
                  <a:lnTo>
                    <a:pt x="65" y="158"/>
                  </a:lnTo>
                  <a:close/>
                  <a:moveTo>
                    <a:pt x="160" y="83"/>
                  </a:moveTo>
                  <a:lnTo>
                    <a:pt x="160" y="83"/>
                  </a:lnTo>
                  <a:lnTo>
                    <a:pt x="154" y="72"/>
                  </a:lnTo>
                  <a:lnTo>
                    <a:pt x="144" y="63"/>
                  </a:lnTo>
                  <a:lnTo>
                    <a:pt x="138" y="59"/>
                  </a:lnTo>
                  <a:lnTo>
                    <a:pt x="131" y="58"/>
                  </a:lnTo>
                  <a:lnTo>
                    <a:pt x="124" y="56"/>
                  </a:lnTo>
                  <a:lnTo>
                    <a:pt x="117" y="56"/>
                  </a:lnTo>
                  <a:lnTo>
                    <a:pt x="117" y="56"/>
                  </a:lnTo>
                  <a:lnTo>
                    <a:pt x="108" y="56"/>
                  </a:lnTo>
                  <a:lnTo>
                    <a:pt x="100" y="58"/>
                  </a:lnTo>
                  <a:lnTo>
                    <a:pt x="93" y="59"/>
                  </a:lnTo>
                  <a:lnTo>
                    <a:pt x="88" y="63"/>
                  </a:lnTo>
                  <a:lnTo>
                    <a:pt x="79" y="72"/>
                  </a:lnTo>
                  <a:lnTo>
                    <a:pt x="72" y="83"/>
                  </a:lnTo>
                  <a:lnTo>
                    <a:pt x="72" y="83"/>
                  </a:lnTo>
                  <a:lnTo>
                    <a:pt x="66" y="97"/>
                  </a:lnTo>
                  <a:lnTo>
                    <a:pt x="65" y="111"/>
                  </a:lnTo>
                  <a:lnTo>
                    <a:pt x="167" y="111"/>
                  </a:lnTo>
                  <a:lnTo>
                    <a:pt x="167" y="111"/>
                  </a:lnTo>
                  <a:lnTo>
                    <a:pt x="165" y="97"/>
                  </a:lnTo>
                  <a:lnTo>
                    <a:pt x="160" y="83"/>
                  </a:lnTo>
                  <a:lnTo>
                    <a:pt x="160" y="83"/>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4" name="Google Shape;64;p66"/>
            <p:cNvSpPr/>
            <p:nvPr/>
          </p:nvSpPr>
          <p:spPr>
            <a:xfrm>
              <a:off x="8081963" y="3878263"/>
              <a:ext cx="176213" cy="212725"/>
            </a:xfrm>
            <a:custGeom>
              <a:rect b="b" l="l" r="r" t="t"/>
              <a:pathLst>
                <a:path extrusionOk="0" h="270" w="221">
                  <a:moveTo>
                    <a:pt x="155" y="270"/>
                  </a:moveTo>
                  <a:lnTo>
                    <a:pt x="155" y="110"/>
                  </a:lnTo>
                  <a:lnTo>
                    <a:pt x="155" y="110"/>
                  </a:lnTo>
                  <a:lnTo>
                    <a:pt x="153" y="97"/>
                  </a:lnTo>
                  <a:lnTo>
                    <a:pt x="151" y="86"/>
                  </a:lnTo>
                  <a:lnTo>
                    <a:pt x="146" y="77"/>
                  </a:lnTo>
                  <a:lnTo>
                    <a:pt x="141" y="70"/>
                  </a:lnTo>
                  <a:lnTo>
                    <a:pt x="133" y="67"/>
                  </a:lnTo>
                  <a:lnTo>
                    <a:pt x="126" y="63"/>
                  </a:lnTo>
                  <a:lnTo>
                    <a:pt x="119" y="61"/>
                  </a:lnTo>
                  <a:lnTo>
                    <a:pt x="110" y="59"/>
                  </a:lnTo>
                  <a:lnTo>
                    <a:pt x="110" y="59"/>
                  </a:lnTo>
                  <a:lnTo>
                    <a:pt x="103" y="61"/>
                  </a:lnTo>
                  <a:lnTo>
                    <a:pt x="96" y="63"/>
                  </a:lnTo>
                  <a:lnTo>
                    <a:pt x="87" y="67"/>
                  </a:lnTo>
                  <a:lnTo>
                    <a:pt x="81" y="70"/>
                  </a:lnTo>
                  <a:lnTo>
                    <a:pt x="74" y="77"/>
                  </a:lnTo>
                  <a:lnTo>
                    <a:pt x="71" y="86"/>
                  </a:lnTo>
                  <a:lnTo>
                    <a:pt x="67" y="97"/>
                  </a:lnTo>
                  <a:lnTo>
                    <a:pt x="67" y="110"/>
                  </a:lnTo>
                  <a:lnTo>
                    <a:pt x="67" y="270"/>
                  </a:lnTo>
                  <a:lnTo>
                    <a:pt x="0" y="270"/>
                  </a:lnTo>
                  <a:lnTo>
                    <a:pt x="0" y="4"/>
                  </a:lnTo>
                  <a:lnTo>
                    <a:pt x="65" y="4"/>
                  </a:lnTo>
                  <a:lnTo>
                    <a:pt x="65" y="29"/>
                  </a:lnTo>
                  <a:lnTo>
                    <a:pt x="65" y="29"/>
                  </a:lnTo>
                  <a:lnTo>
                    <a:pt x="79" y="16"/>
                  </a:lnTo>
                  <a:lnTo>
                    <a:pt x="96" y="7"/>
                  </a:lnTo>
                  <a:lnTo>
                    <a:pt x="114" y="2"/>
                  </a:lnTo>
                  <a:lnTo>
                    <a:pt x="132" y="0"/>
                  </a:lnTo>
                  <a:lnTo>
                    <a:pt x="132" y="0"/>
                  </a:lnTo>
                  <a:lnTo>
                    <a:pt x="150" y="2"/>
                  </a:lnTo>
                  <a:lnTo>
                    <a:pt x="168" y="7"/>
                  </a:lnTo>
                  <a:lnTo>
                    <a:pt x="182" y="14"/>
                  </a:lnTo>
                  <a:lnTo>
                    <a:pt x="194" y="23"/>
                  </a:lnTo>
                  <a:lnTo>
                    <a:pt x="194" y="23"/>
                  </a:lnTo>
                  <a:lnTo>
                    <a:pt x="202" y="32"/>
                  </a:lnTo>
                  <a:lnTo>
                    <a:pt x="207" y="41"/>
                  </a:lnTo>
                  <a:lnTo>
                    <a:pt x="212" y="50"/>
                  </a:lnTo>
                  <a:lnTo>
                    <a:pt x="216" y="59"/>
                  </a:lnTo>
                  <a:lnTo>
                    <a:pt x="220" y="79"/>
                  </a:lnTo>
                  <a:lnTo>
                    <a:pt x="221" y="99"/>
                  </a:lnTo>
                  <a:lnTo>
                    <a:pt x="221" y="270"/>
                  </a:lnTo>
                  <a:lnTo>
                    <a:pt x="155" y="270"/>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5" name="Google Shape;65;p66"/>
            <p:cNvSpPr/>
            <p:nvPr/>
          </p:nvSpPr>
          <p:spPr>
            <a:xfrm>
              <a:off x="8299451" y="3878263"/>
              <a:ext cx="174625" cy="215900"/>
            </a:xfrm>
            <a:custGeom>
              <a:rect b="b" l="l" r="r" t="t"/>
              <a:pathLst>
                <a:path extrusionOk="0" h="273" w="220">
                  <a:moveTo>
                    <a:pt x="156" y="270"/>
                  </a:moveTo>
                  <a:lnTo>
                    <a:pt x="156" y="248"/>
                  </a:lnTo>
                  <a:lnTo>
                    <a:pt x="156" y="248"/>
                  </a:lnTo>
                  <a:lnTo>
                    <a:pt x="143" y="259"/>
                  </a:lnTo>
                  <a:lnTo>
                    <a:pt x="127" y="266"/>
                  </a:lnTo>
                  <a:lnTo>
                    <a:pt x="111" y="271"/>
                  </a:lnTo>
                  <a:lnTo>
                    <a:pt x="91" y="273"/>
                  </a:lnTo>
                  <a:lnTo>
                    <a:pt x="91" y="273"/>
                  </a:lnTo>
                  <a:lnTo>
                    <a:pt x="70" y="271"/>
                  </a:lnTo>
                  <a:lnTo>
                    <a:pt x="50" y="266"/>
                  </a:lnTo>
                  <a:lnTo>
                    <a:pt x="35" y="259"/>
                  </a:lnTo>
                  <a:lnTo>
                    <a:pt x="23" y="250"/>
                  </a:lnTo>
                  <a:lnTo>
                    <a:pt x="23" y="250"/>
                  </a:lnTo>
                  <a:lnTo>
                    <a:pt x="12" y="237"/>
                  </a:lnTo>
                  <a:lnTo>
                    <a:pt x="7" y="223"/>
                  </a:lnTo>
                  <a:lnTo>
                    <a:pt x="1" y="207"/>
                  </a:lnTo>
                  <a:lnTo>
                    <a:pt x="0" y="189"/>
                  </a:lnTo>
                  <a:lnTo>
                    <a:pt x="0" y="189"/>
                  </a:lnTo>
                  <a:lnTo>
                    <a:pt x="1" y="174"/>
                  </a:lnTo>
                  <a:lnTo>
                    <a:pt x="5" y="160"/>
                  </a:lnTo>
                  <a:lnTo>
                    <a:pt x="12" y="146"/>
                  </a:lnTo>
                  <a:lnTo>
                    <a:pt x="23" y="135"/>
                  </a:lnTo>
                  <a:lnTo>
                    <a:pt x="35" y="126"/>
                  </a:lnTo>
                  <a:lnTo>
                    <a:pt x="52" y="119"/>
                  </a:lnTo>
                  <a:lnTo>
                    <a:pt x="70" y="113"/>
                  </a:lnTo>
                  <a:lnTo>
                    <a:pt x="93" y="111"/>
                  </a:lnTo>
                  <a:lnTo>
                    <a:pt x="154" y="111"/>
                  </a:lnTo>
                  <a:lnTo>
                    <a:pt x="154" y="99"/>
                  </a:lnTo>
                  <a:lnTo>
                    <a:pt x="154" y="99"/>
                  </a:lnTo>
                  <a:lnTo>
                    <a:pt x="154" y="88"/>
                  </a:lnTo>
                  <a:lnTo>
                    <a:pt x="152" y="79"/>
                  </a:lnTo>
                  <a:lnTo>
                    <a:pt x="149" y="72"/>
                  </a:lnTo>
                  <a:lnTo>
                    <a:pt x="143" y="67"/>
                  </a:lnTo>
                  <a:lnTo>
                    <a:pt x="136" y="63"/>
                  </a:lnTo>
                  <a:lnTo>
                    <a:pt x="127" y="59"/>
                  </a:lnTo>
                  <a:lnTo>
                    <a:pt x="116" y="58"/>
                  </a:lnTo>
                  <a:lnTo>
                    <a:pt x="106" y="58"/>
                  </a:lnTo>
                  <a:lnTo>
                    <a:pt x="106" y="58"/>
                  </a:lnTo>
                  <a:lnTo>
                    <a:pt x="89" y="58"/>
                  </a:lnTo>
                  <a:lnTo>
                    <a:pt x="75" y="61"/>
                  </a:lnTo>
                  <a:lnTo>
                    <a:pt x="64" y="68"/>
                  </a:lnTo>
                  <a:lnTo>
                    <a:pt x="53" y="79"/>
                  </a:lnTo>
                  <a:lnTo>
                    <a:pt x="12" y="38"/>
                  </a:lnTo>
                  <a:lnTo>
                    <a:pt x="12" y="38"/>
                  </a:lnTo>
                  <a:lnTo>
                    <a:pt x="21" y="29"/>
                  </a:lnTo>
                  <a:lnTo>
                    <a:pt x="32" y="20"/>
                  </a:lnTo>
                  <a:lnTo>
                    <a:pt x="41" y="14"/>
                  </a:lnTo>
                  <a:lnTo>
                    <a:pt x="52" y="9"/>
                  </a:lnTo>
                  <a:lnTo>
                    <a:pt x="64" y="5"/>
                  </a:lnTo>
                  <a:lnTo>
                    <a:pt x="77" y="2"/>
                  </a:lnTo>
                  <a:lnTo>
                    <a:pt x="91" y="0"/>
                  </a:lnTo>
                  <a:lnTo>
                    <a:pt x="107" y="0"/>
                  </a:lnTo>
                  <a:lnTo>
                    <a:pt x="107" y="0"/>
                  </a:lnTo>
                  <a:lnTo>
                    <a:pt x="134" y="2"/>
                  </a:lnTo>
                  <a:lnTo>
                    <a:pt x="158" y="5"/>
                  </a:lnTo>
                  <a:lnTo>
                    <a:pt x="176" y="14"/>
                  </a:lnTo>
                  <a:lnTo>
                    <a:pt x="185" y="18"/>
                  </a:lnTo>
                  <a:lnTo>
                    <a:pt x="192" y="23"/>
                  </a:lnTo>
                  <a:lnTo>
                    <a:pt x="199" y="31"/>
                  </a:lnTo>
                  <a:lnTo>
                    <a:pt x="204" y="38"/>
                  </a:lnTo>
                  <a:lnTo>
                    <a:pt x="210" y="45"/>
                  </a:lnTo>
                  <a:lnTo>
                    <a:pt x="213" y="54"/>
                  </a:lnTo>
                  <a:lnTo>
                    <a:pt x="219" y="72"/>
                  </a:lnTo>
                  <a:lnTo>
                    <a:pt x="220" y="95"/>
                  </a:lnTo>
                  <a:lnTo>
                    <a:pt x="220" y="270"/>
                  </a:lnTo>
                  <a:lnTo>
                    <a:pt x="156" y="270"/>
                  </a:lnTo>
                  <a:close/>
                  <a:moveTo>
                    <a:pt x="154" y="158"/>
                  </a:moveTo>
                  <a:lnTo>
                    <a:pt x="104" y="158"/>
                  </a:lnTo>
                  <a:lnTo>
                    <a:pt x="104" y="158"/>
                  </a:lnTo>
                  <a:lnTo>
                    <a:pt x="95" y="158"/>
                  </a:lnTo>
                  <a:lnTo>
                    <a:pt x="86" y="160"/>
                  </a:lnTo>
                  <a:lnTo>
                    <a:pt x="79" y="162"/>
                  </a:lnTo>
                  <a:lnTo>
                    <a:pt x="73" y="165"/>
                  </a:lnTo>
                  <a:lnTo>
                    <a:pt x="70" y="169"/>
                  </a:lnTo>
                  <a:lnTo>
                    <a:pt x="66" y="174"/>
                  </a:lnTo>
                  <a:lnTo>
                    <a:pt x="64" y="182"/>
                  </a:lnTo>
                  <a:lnTo>
                    <a:pt x="64" y="189"/>
                  </a:lnTo>
                  <a:lnTo>
                    <a:pt x="64" y="189"/>
                  </a:lnTo>
                  <a:lnTo>
                    <a:pt x="64" y="194"/>
                  </a:lnTo>
                  <a:lnTo>
                    <a:pt x="66" y="201"/>
                  </a:lnTo>
                  <a:lnTo>
                    <a:pt x="70" y="207"/>
                  </a:lnTo>
                  <a:lnTo>
                    <a:pt x="73" y="210"/>
                  </a:lnTo>
                  <a:lnTo>
                    <a:pt x="80" y="214"/>
                  </a:lnTo>
                  <a:lnTo>
                    <a:pt x="88" y="216"/>
                  </a:lnTo>
                  <a:lnTo>
                    <a:pt x="95" y="217"/>
                  </a:lnTo>
                  <a:lnTo>
                    <a:pt x="106" y="219"/>
                  </a:lnTo>
                  <a:lnTo>
                    <a:pt x="106" y="219"/>
                  </a:lnTo>
                  <a:lnTo>
                    <a:pt x="116" y="217"/>
                  </a:lnTo>
                  <a:lnTo>
                    <a:pt x="127" y="216"/>
                  </a:lnTo>
                  <a:lnTo>
                    <a:pt x="136" y="212"/>
                  </a:lnTo>
                  <a:lnTo>
                    <a:pt x="143" y="205"/>
                  </a:lnTo>
                  <a:lnTo>
                    <a:pt x="143" y="205"/>
                  </a:lnTo>
                  <a:lnTo>
                    <a:pt x="149" y="199"/>
                  </a:lnTo>
                  <a:lnTo>
                    <a:pt x="152" y="192"/>
                  </a:lnTo>
                  <a:lnTo>
                    <a:pt x="154" y="183"/>
                  </a:lnTo>
                  <a:lnTo>
                    <a:pt x="154" y="173"/>
                  </a:lnTo>
                  <a:lnTo>
                    <a:pt x="154" y="158"/>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6" name="Google Shape;66;p66"/>
            <p:cNvSpPr/>
            <p:nvPr/>
          </p:nvSpPr>
          <p:spPr>
            <a:xfrm>
              <a:off x="8531226" y="3800475"/>
              <a:ext cx="53975" cy="290513"/>
            </a:xfrm>
            <a:custGeom>
              <a:rect b="b" l="l" r="r" t="t"/>
              <a:pathLst>
                <a:path extrusionOk="0" h="367" w="69">
                  <a:moveTo>
                    <a:pt x="0" y="54"/>
                  </a:moveTo>
                  <a:lnTo>
                    <a:pt x="0" y="0"/>
                  </a:lnTo>
                  <a:lnTo>
                    <a:pt x="69" y="0"/>
                  </a:lnTo>
                  <a:lnTo>
                    <a:pt x="69" y="54"/>
                  </a:lnTo>
                  <a:lnTo>
                    <a:pt x="0" y="54"/>
                  </a:lnTo>
                  <a:close/>
                  <a:moveTo>
                    <a:pt x="0" y="367"/>
                  </a:moveTo>
                  <a:lnTo>
                    <a:pt x="0" y="108"/>
                  </a:lnTo>
                  <a:lnTo>
                    <a:pt x="67" y="108"/>
                  </a:lnTo>
                  <a:lnTo>
                    <a:pt x="67" y="367"/>
                  </a:lnTo>
                  <a:lnTo>
                    <a:pt x="0" y="367"/>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7" name="Google Shape;67;p66"/>
            <p:cNvSpPr/>
            <p:nvPr/>
          </p:nvSpPr>
          <p:spPr>
            <a:xfrm>
              <a:off x="8640763" y="4032250"/>
              <a:ext cx="61913" cy="58738"/>
            </a:xfrm>
            <a:prstGeom prst="rect">
              <a:avLst/>
            </a:pr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8" name="Google Shape;68;p66"/>
            <p:cNvSpPr/>
            <p:nvPr/>
          </p:nvSpPr>
          <p:spPr>
            <a:xfrm>
              <a:off x="8759826" y="3802063"/>
              <a:ext cx="176213" cy="292100"/>
            </a:xfrm>
            <a:custGeom>
              <a:rect b="b" l="l" r="r" t="t"/>
              <a:pathLst>
                <a:path extrusionOk="0" h="368" w="223">
                  <a:moveTo>
                    <a:pt x="196" y="345"/>
                  </a:moveTo>
                  <a:lnTo>
                    <a:pt x="196" y="345"/>
                  </a:lnTo>
                  <a:lnTo>
                    <a:pt x="183" y="354"/>
                  </a:lnTo>
                  <a:lnTo>
                    <a:pt x="167" y="363"/>
                  </a:lnTo>
                  <a:lnTo>
                    <a:pt x="149" y="366"/>
                  </a:lnTo>
                  <a:lnTo>
                    <a:pt x="131" y="368"/>
                  </a:lnTo>
                  <a:lnTo>
                    <a:pt x="131" y="368"/>
                  </a:lnTo>
                  <a:lnTo>
                    <a:pt x="111" y="366"/>
                  </a:lnTo>
                  <a:lnTo>
                    <a:pt x="93" y="363"/>
                  </a:lnTo>
                  <a:lnTo>
                    <a:pt x="86" y="357"/>
                  </a:lnTo>
                  <a:lnTo>
                    <a:pt x="79" y="354"/>
                  </a:lnTo>
                  <a:lnTo>
                    <a:pt x="64" y="339"/>
                  </a:lnTo>
                  <a:lnTo>
                    <a:pt x="64" y="365"/>
                  </a:lnTo>
                  <a:lnTo>
                    <a:pt x="0" y="365"/>
                  </a:lnTo>
                  <a:lnTo>
                    <a:pt x="0" y="0"/>
                  </a:lnTo>
                  <a:lnTo>
                    <a:pt x="66" y="0"/>
                  </a:lnTo>
                  <a:lnTo>
                    <a:pt x="66" y="122"/>
                  </a:lnTo>
                  <a:lnTo>
                    <a:pt x="66" y="122"/>
                  </a:lnTo>
                  <a:lnTo>
                    <a:pt x="79" y="109"/>
                  </a:lnTo>
                  <a:lnTo>
                    <a:pt x="95" y="100"/>
                  </a:lnTo>
                  <a:lnTo>
                    <a:pt x="111" y="97"/>
                  </a:lnTo>
                  <a:lnTo>
                    <a:pt x="131" y="95"/>
                  </a:lnTo>
                  <a:lnTo>
                    <a:pt x="131" y="95"/>
                  </a:lnTo>
                  <a:lnTo>
                    <a:pt x="151" y="97"/>
                  </a:lnTo>
                  <a:lnTo>
                    <a:pt x="167" y="102"/>
                  </a:lnTo>
                  <a:lnTo>
                    <a:pt x="183" y="109"/>
                  </a:lnTo>
                  <a:lnTo>
                    <a:pt x="196" y="120"/>
                  </a:lnTo>
                  <a:lnTo>
                    <a:pt x="196" y="120"/>
                  </a:lnTo>
                  <a:lnTo>
                    <a:pt x="203" y="129"/>
                  </a:lnTo>
                  <a:lnTo>
                    <a:pt x="210" y="142"/>
                  </a:lnTo>
                  <a:lnTo>
                    <a:pt x="215" y="154"/>
                  </a:lnTo>
                  <a:lnTo>
                    <a:pt x="219" y="169"/>
                  </a:lnTo>
                  <a:lnTo>
                    <a:pt x="221" y="183"/>
                  </a:lnTo>
                  <a:lnTo>
                    <a:pt x="223" y="199"/>
                  </a:lnTo>
                  <a:lnTo>
                    <a:pt x="223" y="232"/>
                  </a:lnTo>
                  <a:lnTo>
                    <a:pt x="223" y="232"/>
                  </a:lnTo>
                  <a:lnTo>
                    <a:pt x="223" y="264"/>
                  </a:lnTo>
                  <a:lnTo>
                    <a:pt x="221" y="280"/>
                  </a:lnTo>
                  <a:lnTo>
                    <a:pt x="219" y="294"/>
                  </a:lnTo>
                  <a:lnTo>
                    <a:pt x="215" y="309"/>
                  </a:lnTo>
                  <a:lnTo>
                    <a:pt x="210" y="321"/>
                  </a:lnTo>
                  <a:lnTo>
                    <a:pt x="203" y="334"/>
                  </a:lnTo>
                  <a:lnTo>
                    <a:pt x="196" y="345"/>
                  </a:lnTo>
                  <a:lnTo>
                    <a:pt x="196" y="345"/>
                  </a:lnTo>
                  <a:close/>
                  <a:moveTo>
                    <a:pt x="111" y="154"/>
                  </a:moveTo>
                  <a:lnTo>
                    <a:pt x="111" y="154"/>
                  </a:lnTo>
                  <a:lnTo>
                    <a:pt x="99" y="156"/>
                  </a:lnTo>
                  <a:lnTo>
                    <a:pt x="88" y="162"/>
                  </a:lnTo>
                  <a:lnTo>
                    <a:pt x="79" y="169"/>
                  </a:lnTo>
                  <a:lnTo>
                    <a:pt x="73" y="178"/>
                  </a:lnTo>
                  <a:lnTo>
                    <a:pt x="70" y="188"/>
                  </a:lnTo>
                  <a:lnTo>
                    <a:pt x="68" y="201"/>
                  </a:lnTo>
                  <a:lnTo>
                    <a:pt x="66" y="232"/>
                  </a:lnTo>
                  <a:lnTo>
                    <a:pt x="66" y="232"/>
                  </a:lnTo>
                  <a:lnTo>
                    <a:pt x="68" y="262"/>
                  </a:lnTo>
                  <a:lnTo>
                    <a:pt x="70" y="275"/>
                  </a:lnTo>
                  <a:lnTo>
                    <a:pt x="73" y="285"/>
                  </a:lnTo>
                  <a:lnTo>
                    <a:pt x="79" y="296"/>
                  </a:lnTo>
                  <a:lnTo>
                    <a:pt x="88" y="302"/>
                  </a:lnTo>
                  <a:lnTo>
                    <a:pt x="99" y="307"/>
                  </a:lnTo>
                  <a:lnTo>
                    <a:pt x="111" y="309"/>
                  </a:lnTo>
                  <a:lnTo>
                    <a:pt x="111" y="309"/>
                  </a:lnTo>
                  <a:lnTo>
                    <a:pt x="124" y="307"/>
                  </a:lnTo>
                  <a:lnTo>
                    <a:pt x="134" y="302"/>
                  </a:lnTo>
                  <a:lnTo>
                    <a:pt x="143" y="296"/>
                  </a:lnTo>
                  <a:lnTo>
                    <a:pt x="149" y="285"/>
                  </a:lnTo>
                  <a:lnTo>
                    <a:pt x="152" y="275"/>
                  </a:lnTo>
                  <a:lnTo>
                    <a:pt x="154" y="262"/>
                  </a:lnTo>
                  <a:lnTo>
                    <a:pt x="156" y="232"/>
                  </a:lnTo>
                  <a:lnTo>
                    <a:pt x="156" y="232"/>
                  </a:lnTo>
                  <a:lnTo>
                    <a:pt x="154" y="201"/>
                  </a:lnTo>
                  <a:lnTo>
                    <a:pt x="152" y="188"/>
                  </a:lnTo>
                  <a:lnTo>
                    <a:pt x="149" y="178"/>
                  </a:lnTo>
                  <a:lnTo>
                    <a:pt x="143" y="169"/>
                  </a:lnTo>
                  <a:lnTo>
                    <a:pt x="134" y="162"/>
                  </a:lnTo>
                  <a:lnTo>
                    <a:pt x="124" y="156"/>
                  </a:lnTo>
                  <a:lnTo>
                    <a:pt x="111" y="154"/>
                  </a:lnTo>
                  <a:lnTo>
                    <a:pt x="111" y="154"/>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9" name="Google Shape;69;p66"/>
            <p:cNvSpPr/>
            <p:nvPr/>
          </p:nvSpPr>
          <p:spPr>
            <a:xfrm>
              <a:off x="8986838" y="3878263"/>
              <a:ext cx="155575" cy="212725"/>
            </a:xfrm>
            <a:custGeom>
              <a:rect b="b" l="l" r="r" t="t"/>
              <a:pathLst>
                <a:path extrusionOk="0" h="270" w="196">
                  <a:moveTo>
                    <a:pt x="146" y="75"/>
                  </a:moveTo>
                  <a:lnTo>
                    <a:pt x="146" y="75"/>
                  </a:lnTo>
                  <a:lnTo>
                    <a:pt x="139" y="70"/>
                  </a:lnTo>
                  <a:lnTo>
                    <a:pt x="132" y="65"/>
                  </a:lnTo>
                  <a:lnTo>
                    <a:pt x="123" y="61"/>
                  </a:lnTo>
                  <a:lnTo>
                    <a:pt x="112" y="59"/>
                  </a:lnTo>
                  <a:lnTo>
                    <a:pt x="112" y="59"/>
                  </a:lnTo>
                  <a:lnTo>
                    <a:pt x="103" y="61"/>
                  </a:lnTo>
                  <a:lnTo>
                    <a:pt x="96" y="63"/>
                  </a:lnTo>
                  <a:lnTo>
                    <a:pt x="88" y="67"/>
                  </a:lnTo>
                  <a:lnTo>
                    <a:pt x="81" y="72"/>
                  </a:lnTo>
                  <a:lnTo>
                    <a:pt x="76" y="79"/>
                  </a:lnTo>
                  <a:lnTo>
                    <a:pt x="72" y="88"/>
                  </a:lnTo>
                  <a:lnTo>
                    <a:pt x="69" y="97"/>
                  </a:lnTo>
                  <a:lnTo>
                    <a:pt x="69" y="110"/>
                  </a:lnTo>
                  <a:lnTo>
                    <a:pt x="69" y="270"/>
                  </a:lnTo>
                  <a:lnTo>
                    <a:pt x="0" y="270"/>
                  </a:lnTo>
                  <a:lnTo>
                    <a:pt x="0" y="4"/>
                  </a:lnTo>
                  <a:lnTo>
                    <a:pt x="67" y="4"/>
                  </a:lnTo>
                  <a:lnTo>
                    <a:pt x="67" y="29"/>
                  </a:lnTo>
                  <a:lnTo>
                    <a:pt x="67" y="29"/>
                  </a:lnTo>
                  <a:lnTo>
                    <a:pt x="78" y="18"/>
                  </a:lnTo>
                  <a:lnTo>
                    <a:pt x="94" y="9"/>
                  </a:lnTo>
                  <a:lnTo>
                    <a:pt x="112" y="2"/>
                  </a:lnTo>
                  <a:lnTo>
                    <a:pt x="123" y="0"/>
                  </a:lnTo>
                  <a:lnTo>
                    <a:pt x="133" y="0"/>
                  </a:lnTo>
                  <a:lnTo>
                    <a:pt x="133" y="0"/>
                  </a:lnTo>
                  <a:lnTo>
                    <a:pt x="151" y="2"/>
                  </a:lnTo>
                  <a:lnTo>
                    <a:pt x="167" y="5"/>
                  </a:lnTo>
                  <a:lnTo>
                    <a:pt x="182" y="14"/>
                  </a:lnTo>
                  <a:lnTo>
                    <a:pt x="196" y="25"/>
                  </a:lnTo>
                  <a:lnTo>
                    <a:pt x="146" y="75"/>
                  </a:lnTo>
                  <a:close/>
                </a:path>
              </a:pathLst>
            </a:custGeom>
            <a:solidFill>
              <a:srgbClr val="005C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o Cinza SESI">
  <p:cSld name="Fundo Cinza SESI">
    <p:bg>
      <p:bgPr>
        <a:solidFill>
          <a:srgbClr val="F2F2F2"/>
        </a:solidFill>
      </p:bgPr>
    </p:bg>
    <p:spTree>
      <p:nvGrpSpPr>
        <p:cNvPr id="70" name="Shape 70"/>
        <p:cNvGrpSpPr/>
        <p:nvPr/>
      </p:nvGrpSpPr>
      <p:grpSpPr>
        <a:xfrm>
          <a:off x="0" y="0"/>
          <a:ext cx="0" cy="0"/>
          <a:chOff x="0" y="0"/>
          <a:chExt cx="0" cy="0"/>
        </a:xfrm>
      </p:grpSpPr>
      <p:sp>
        <p:nvSpPr>
          <p:cNvPr id="71" name="Google Shape;71;p67"/>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9"/>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70C0"/>
              </a:buClr>
              <a:buSzPts val="4400"/>
              <a:buFont typeface="Century Gothic"/>
              <a:buNone/>
              <a:defRPr b="1" i="0" sz="4400" u="none" cap="none" strike="noStrike">
                <a:solidFill>
                  <a:srgbClr val="0070C0"/>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11" name="Google Shape;11;p59"/>
          <p:cNvCxnSpPr/>
          <p:nvPr/>
        </p:nvCxnSpPr>
        <p:spPr>
          <a:xfrm>
            <a:off x="0" y="6484295"/>
            <a:ext cx="12192000" cy="0"/>
          </a:xfrm>
          <a:prstGeom prst="straightConnector1">
            <a:avLst/>
          </a:prstGeom>
          <a:noFill/>
          <a:ln cap="flat" cmpd="sng" w="9525">
            <a:solidFill>
              <a:schemeClr val="accent1"/>
            </a:solidFill>
            <a:prstDash val="solid"/>
            <a:miter lim="800000"/>
            <a:headEnd len="sm" w="sm" type="none"/>
            <a:tailEnd len="sm" w="sm" type="none"/>
          </a:ln>
        </p:spPr>
      </p:cxnSp>
      <p:pic>
        <p:nvPicPr>
          <p:cNvPr id="12" name="Google Shape;12;p59"/>
          <p:cNvPicPr preferRelativeResize="0"/>
          <p:nvPr/>
        </p:nvPicPr>
        <p:blipFill rotWithShape="1">
          <a:blip r:embed="rId1">
            <a:alphaModFix/>
          </a:blip>
          <a:srcRect b="0" l="0" r="0" t="0"/>
          <a:stretch/>
        </p:blipFill>
        <p:spPr>
          <a:xfrm>
            <a:off x="11082111" y="6558166"/>
            <a:ext cx="911659" cy="23346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g349e3a79dfb_0_45"/>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400"/>
              <a:buNone/>
            </a:pPr>
            <a:r>
              <a:rPr b="0" lang="pt-BR">
                <a:solidFill>
                  <a:schemeClr val="lt1"/>
                </a:solidFill>
                <a:latin typeface="Calibri"/>
                <a:ea typeface="Calibri"/>
                <a:cs typeface="Calibri"/>
                <a:sym typeface="Calibri"/>
              </a:rPr>
              <a:t>Headings do H1 ao H6</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49" name="Google Shape;149;g349e3a79dfb_0_45"/>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800100" rtl="0" algn="l">
              <a:lnSpc>
                <a:spcPct val="100000"/>
              </a:lnSpc>
              <a:spcBef>
                <a:spcPts val="0"/>
              </a:spcBef>
              <a:spcAft>
                <a:spcPts val="0"/>
              </a:spcAft>
              <a:buClr>
                <a:schemeClr val="lt1"/>
              </a:buClr>
              <a:buSzPts val="2000"/>
              <a:buChar char="•"/>
            </a:pPr>
            <a:r>
              <a:rPr lang="pt-BR" sz="2000">
                <a:solidFill>
                  <a:schemeClr val="lt1"/>
                </a:solidFill>
              </a:rPr>
              <a:t>H1 seria para titulos</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H2 para sub-titulos</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H3 para referenciar conteudos dentro do H2</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H4 para referenciar conteudos dentro do H3</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H5 para referenciar conteudos dentro do H4</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H6 para referenciar conteudos dentro do H5</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Dificil chegar até o H6</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Geralmente se usam mais o H1, H2 E H3</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Para quem é deficiente visual o leitor de tela tambem lê esses titulos para ele.</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g349e3a79dfb_0_53"/>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4400"/>
              <a:buFont typeface="Calibri"/>
              <a:buNone/>
            </a:pPr>
            <a:r>
              <a:rPr b="0" lang="pt-BR">
                <a:solidFill>
                  <a:schemeClr val="lt1"/>
                </a:solidFill>
                <a:latin typeface="Calibri"/>
                <a:ea typeface="Calibri"/>
                <a:cs typeface="Calibri"/>
                <a:sym typeface="Calibri"/>
              </a:rPr>
              <a:t>Tags Html para texto</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56" name="Google Shape;156;g349e3a79dfb_0_53"/>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800100" rtl="0" algn="l">
              <a:lnSpc>
                <a:spcPct val="100000"/>
              </a:lnSpc>
              <a:spcBef>
                <a:spcPts val="0"/>
              </a:spcBef>
              <a:spcAft>
                <a:spcPts val="0"/>
              </a:spcAft>
              <a:buClr>
                <a:schemeClr val="lt1"/>
              </a:buClr>
              <a:buSzPts val="2000"/>
              <a:buChar char="•"/>
            </a:pPr>
            <a:r>
              <a:rPr lang="pt-BR" sz="2000">
                <a:solidFill>
                  <a:schemeClr val="lt1"/>
                </a:solidFill>
              </a:rPr>
              <a:t>Geralmente tags de bloco pode ter outras tags dentro de si</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Toda tag html pode receber atributo style</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lang="pt-BR" sz="2000">
                <a:solidFill>
                  <a:schemeClr val="lt1"/>
                </a:solidFill>
              </a:rPr>
              <a:t>Mas em vez disso podemos colocar a tag style diretamente na tag head</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lang="pt-BR" sz="2000">
                <a:solidFill>
                  <a:schemeClr val="lt1"/>
                </a:solidFill>
              </a:rPr>
              <a:t>Ou criar um arquivo .css separado onde ele sera referenciado no html</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lang="pt-BR" sz="2000">
                <a:solidFill>
                  <a:schemeClr val="lt1"/>
                </a:solidFill>
              </a:rPr>
              <a:t>Neste dois ultimos podemos selecionar por tag, classe e id.</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Tags INLINE, que podem ir dentro do texto</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&lt;b&gt;&lt;/b&gt;</a:t>
            </a:r>
            <a:r>
              <a:rPr lang="pt-BR" sz="2000">
                <a:solidFill>
                  <a:schemeClr val="lt1"/>
                </a:solidFill>
              </a:rPr>
              <a:t> deixa texto em negrito </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&lt;strong&gt;&lt;/strong&gt;</a:t>
            </a:r>
            <a:r>
              <a:rPr lang="pt-BR" sz="2000">
                <a:solidFill>
                  <a:schemeClr val="lt1"/>
                </a:solidFill>
              </a:rPr>
              <a:t> deixa o texto em negrito, mas ela é semântica, deixando a palavra mais forte, exemplo: “Cuidado! Você vai cair!” A palavra “Cuidado” ela é mais forte do que o resto do texto. Um leitor de tela entenderia que aquela palavra deve ser mais “forte”</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g349e3a79dfb_0_59"/>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400"/>
              <a:buNone/>
            </a:pPr>
            <a:r>
              <a:rPr b="0" lang="pt-BR">
                <a:solidFill>
                  <a:schemeClr val="lt1"/>
                </a:solidFill>
                <a:latin typeface="Calibri"/>
                <a:ea typeface="Calibri"/>
                <a:cs typeface="Calibri"/>
                <a:sym typeface="Calibri"/>
              </a:rPr>
              <a:t>Tags Html para texto</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63" name="Google Shape;163;g349e3a79dfb_0_59"/>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800100" rtl="0" algn="l">
              <a:lnSpc>
                <a:spcPct val="100000"/>
              </a:lnSpc>
              <a:spcBef>
                <a:spcPts val="0"/>
              </a:spcBef>
              <a:spcAft>
                <a:spcPts val="0"/>
              </a:spcAft>
              <a:buClr>
                <a:schemeClr val="lt1"/>
              </a:buClr>
              <a:buSzPts val="2000"/>
              <a:buChar char="•"/>
            </a:pPr>
            <a:r>
              <a:rPr lang="pt-BR" sz="2000">
                <a:solidFill>
                  <a:schemeClr val="lt1"/>
                </a:solidFill>
              </a:rPr>
              <a:t>Tags INLINE, que podem ir dentro do texto</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&lt;i&gt;&lt;/i&gt;</a:t>
            </a:r>
            <a:r>
              <a:rPr lang="pt-BR" sz="2000">
                <a:solidFill>
                  <a:schemeClr val="lt1"/>
                </a:solidFill>
              </a:rPr>
              <a:t> deixa em italico</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&lt;em&gt;&lt;/em&gt;</a:t>
            </a:r>
            <a:r>
              <a:rPr lang="pt-BR" sz="2000">
                <a:solidFill>
                  <a:schemeClr val="lt1"/>
                </a:solidFill>
              </a:rPr>
              <a:t> deixa em italico mas com semântica</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&lt;a&gt;&lt;/a&gt;</a:t>
            </a:r>
            <a:r>
              <a:rPr lang="pt-BR" sz="2000">
                <a:solidFill>
                  <a:schemeClr val="lt1"/>
                </a:solidFill>
              </a:rPr>
              <a:t> cria um link, recebe atributo </a:t>
            </a:r>
            <a:r>
              <a:rPr b="1" lang="pt-BR" sz="2000">
                <a:solidFill>
                  <a:schemeClr val="lt1"/>
                </a:solidFill>
              </a:rPr>
              <a:t>href = “”</a:t>
            </a:r>
            <a:r>
              <a:rPr lang="pt-BR" sz="2000">
                <a:solidFill>
                  <a:schemeClr val="lt1"/>
                </a:solidFill>
              </a:rPr>
              <a:t>, nele colocamos o link do site ou até mesmo um arquivo HTML, podemos tambem colocar o atributo </a:t>
            </a:r>
            <a:r>
              <a:rPr b="1" lang="pt-BR" sz="2000">
                <a:solidFill>
                  <a:schemeClr val="lt1"/>
                </a:solidFill>
              </a:rPr>
              <a:t>target = “”</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&lt;img&gt; </a:t>
            </a:r>
            <a:r>
              <a:rPr lang="pt-BR" sz="2000">
                <a:solidFill>
                  <a:schemeClr val="lt1"/>
                </a:solidFill>
              </a:rPr>
              <a:t>criar um espaço para imagem, tag fechamento, possui atributo</a:t>
            </a:r>
            <a:r>
              <a:rPr b="1" lang="pt-BR" sz="2000">
                <a:solidFill>
                  <a:schemeClr val="lt1"/>
                </a:solidFill>
              </a:rPr>
              <a:t> src””</a:t>
            </a:r>
            <a:r>
              <a:rPr lang="pt-BR" sz="2000">
                <a:solidFill>
                  <a:schemeClr val="lt1"/>
                </a:solidFill>
              </a:rPr>
              <a:t>, onde a gente indica o link ou local onde esta a imagem e</a:t>
            </a:r>
            <a:r>
              <a:rPr b="1" lang="pt-BR" sz="2000">
                <a:solidFill>
                  <a:schemeClr val="lt1"/>
                </a:solidFill>
              </a:rPr>
              <a:t> alt””</a:t>
            </a:r>
            <a:r>
              <a:rPr lang="pt-BR" sz="2000">
                <a:solidFill>
                  <a:schemeClr val="lt1"/>
                </a:solidFill>
              </a:rPr>
              <a:t> onde a gente indica oque está na imagem, para facilitar na questão de acessibilidade em leitores de tela. Tambem possui o atributo </a:t>
            </a:r>
            <a:r>
              <a:rPr b="1" lang="pt-BR" sz="2000">
                <a:solidFill>
                  <a:schemeClr val="lt1"/>
                </a:solidFill>
              </a:rPr>
              <a:t>width </a:t>
            </a:r>
            <a:r>
              <a:rPr lang="pt-BR" sz="2000">
                <a:solidFill>
                  <a:schemeClr val="lt1"/>
                </a:solidFill>
              </a:rPr>
              <a:t>e</a:t>
            </a:r>
            <a:r>
              <a:rPr b="1" lang="pt-BR" sz="2000">
                <a:solidFill>
                  <a:schemeClr val="lt1"/>
                </a:solidFill>
              </a:rPr>
              <a:t> height</a:t>
            </a:r>
            <a:r>
              <a:rPr lang="pt-BR" sz="2000">
                <a:solidFill>
                  <a:schemeClr val="lt1"/>
                </a:solidFill>
              </a:rPr>
              <a:t> que controlam largura e altura da imagem respectivamente. Inclusive podemos colocar esta tag img dentro da tag a, fazendo a imagem levar a um link especifico </a:t>
            </a:r>
            <a:endParaRPr sz="2000">
              <a:solidFill>
                <a:schemeClr val="lt1"/>
              </a:solidFill>
            </a:endParaRPr>
          </a:p>
          <a:p>
            <a:pPr indent="-215900" lvl="2" marL="12573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g349e3a79dfb_0_65"/>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400"/>
              <a:buNone/>
            </a:pPr>
            <a:r>
              <a:rPr b="0" lang="pt-BR">
                <a:solidFill>
                  <a:schemeClr val="lt1"/>
                </a:solidFill>
                <a:latin typeface="Calibri"/>
                <a:ea typeface="Calibri"/>
                <a:cs typeface="Calibri"/>
                <a:sym typeface="Calibri"/>
              </a:rPr>
              <a:t>Tags Html para texto</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70" name="Google Shape;170;g349e3a79dfb_0_65"/>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800100" rtl="0" algn="l">
              <a:lnSpc>
                <a:spcPct val="100000"/>
              </a:lnSpc>
              <a:spcBef>
                <a:spcPts val="0"/>
              </a:spcBef>
              <a:spcAft>
                <a:spcPts val="0"/>
              </a:spcAft>
              <a:buClr>
                <a:schemeClr val="lt1"/>
              </a:buClr>
              <a:buSzPts val="2000"/>
              <a:buChar char="•"/>
            </a:pPr>
            <a:r>
              <a:rPr lang="pt-BR" sz="2000">
                <a:solidFill>
                  <a:schemeClr val="lt1"/>
                </a:solidFill>
              </a:rPr>
              <a:t>Tags INLINE, que podem ir dentro do texto</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&lt;del&gt;&lt;/del&gt;</a:t>
            </a:r>
            <a:r>
              <a:rPr lang="pt-BR" sz="2000">
                <a:solidFill>
                  <a:schemeClr val="lt1"/>
                </a:solidFill>
              </a:rPr>
              <a:t> Risca a palavra, com semântica</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&lt;ins&gt;&lt;/ins&gt; </a:t>
            </a:r>
            <a:r>
              <a:rPr lang="pt-BR" sz="2000">
                <a:solidFill>
                  <a:schemeClr val="lt1"/>
                </a:solidFill>
              </a:rPr>
              <a:t>Sublinha a palavra, com semântica</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&lt;s&gt;&lt;/s&gt;</a:t>
            </a:r>
            <a:r>
              <a:rPr lang="pt-BR" sz="2000">
                <a:solidFill>
                  <a:schemeClr val="lt1"/>
                </a:solidFill>
              </a:rPr>
              <a:t> Risca a palavra</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&lt;u&gt;&lt;/u&gt;</a:t>
            </a:r>
            <a:r>
              <a:rPr lang="pt-BR" sz="2000">
                <a:solidFill>
                  <a:schemeClr val="lt1"/>
                </a:solidFill>
              </a:rPr>
              <a:t> Sublinha a palavra </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&lt;small&gt;&lt;/small&gt;</a:t>
            </a:r>
            <a:r>
              <a:rPr lang="pt-BR" sz="2000">
                <a:solidFill>
                  <a:schemeClr val="lt1"/>
                </a:solidFill>
              </a:rPr>
              <a:t> diminui o texto</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&lt;sup&gt;&lt;/sup&gt;</a:t>
            </a:r>
            <a:r>
              <a:rPr lang="pt-BR" sz="2000">
                <a:solidFill>
                  <a:schemeClr val="lt1"/>
                </a:solidFill>
              </a:rPr>
              <a:t>  Eleva um numero ou letra ex: 3³</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&lt;sub&gt;&lt;/sub</a:t>
            </a:r>
            <a:r>
              <a:rPr lang="pt-BR" sz="2000">
                <a:solidFill>
                  <a:schemeClr val="lt1"/>
                </a:solidFill>
              </a:rPr>
              <a:t>&gt; Abaixa um numero ou letra ex </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&lt;br&gt; </a:t>
            </a:r>
            <a:r>
              <a:rPr lang="pt-BR" sz="2000">
                <a:solidFill>
                  <a:schemeClr val="lt1"/>
                </a:solidFill>
              </a:rPr>
              <a:t>Quebra a linha</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&lt;q&gt;&lt;/q</a:t>
            </a:r>
            <a:r>
              <a:rPr lang="pt-BR" sz="2000">
                <a:solidFill>
                  <a:schemeClr val="lt1"/>
                </a:solidFill>
              </a:rPr>
              <a:t>&gt; Citação, coloca o texto entre aspas</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&lt;code&gt;&lt;/code&gt; </a:t>
            </a:r>
            <a:r>
              <a:rPr lang="pt-BR" sz="2000">
                <a:solidFill>
                  <a:schemeClr val="lt1"/>
                </a:solidFill>
              </a:rPr>
              <a:t>Para códigos, fonte monoespaçada</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&lt;span&gt;&lt;/span&gt; </a:t>
            </a:r>
            <a:r>
              <a:rPr lang="pt-BR" sz="2000">
                <a:solidFill>
                  <a:schemeClr val="lt1"/>
                </a:solidFill>
              </a:rPr>
              <a:t>conteiner genérico</a:t>
            </a:r>
            <a:endParaRPr sz="2000">
              <a:solidFill>
                <a:schemeClr val="lt1"/>
              </a:solidFill>
            </a:endParaRPr>
          </a:p>
          <a:p>
            <a:pPr indent="-215900" lvl="2" marL="12573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g349e3a79dfb_0_71"/>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400"/>
              <a:buNone/>
            </a:pPr>
            <a:r>
              <a:rPr b="0" lang="pt-BR">
                <a:solidFill>
                  <a:schemeClr val="lt1"/>
                </a:solidFill>
                <a:latin typeface="Calibri"/>
                <a:ea typeface="Calibri"/>
                <a:cs typeface="Calibri"/>
                <a:sym typeface="Calibri"/>
              </a:rPr>
              <a:t>Tags Html para texto</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77" name="Google Shape;177;g349e3a79dfb_0_71"/>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800100" rtl="0" algn="l">
              <a:lnSpc>
                <a:spcPct val="100000"/>
              </a:lnSpc>
              <a:spcBef>
                <a:spcPts val="0"/>
              </a:spcBef>
              <a:spcAft>
                <a:spcPts val="0"/>
              </a:spcAft>
              <a:buClr>
                <a:schemeClr val="lt1"/>
              </a:buClr>
              <a:buSzPts val="2000"/>
              <a:buChar char="•"/>
            </a:pPr>
            <a:r>
              <a:rPr lang="pt-BR" sz="2000">
                <a:solidFill>
                  <a:schemeClr val="lt1"/>
                </a:solidFill>
              </a:rPr>
              <a:t>Tags nao INLINE, que nao podem ir dentro de texto</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&lt;blockquote&gt;&lt;/blockquote&gt; </a:t>
            </a:r>
            <a:r>
              <a:rPr lang="pt-BR" sz="2000">
                <a:solidFill>
                  <a:schemeClr val="lt1"/>
                </a:solidFill>
              </a:rPr>
              <a:t>bloco de citação</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&lt;hr&gt; </a:t>
            </a:r>
            <a:r>
              <a:rPr lang="pt-BR" sz="2000">
                <a:solidFill>
                  <a:schemeClr val="lt1"/>
                </a:solidFill>
              </a:rPr>
              <a:t>linha horizontal</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&lt;pre&gt;&lt;/pre&gt; </a:t>
            </a:r>
            <a:r>
              <a:rPr lang="pt-BR" sz="2000">
                <a:solidFill>
                  <a:schemeClr val="lt1"/>
                </a:solidFill>
              </a:rPr>
              <a:t>Texto pré formatado(bom pra usar dentro dela a tag code.</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b="1" lang="pt-BR" sz="2000">
                <a:solidFill>
                  <a:schemeClr val="lt1"/>
                </a:solidFill>
              </a:rPr>
              <a:t>&lt;div&gt;&lt;/div</a:t>
            </a:r>
            <a:r>
              <a:rPr lang="pt-BR" sz="2000">
                <a:solidFill>
                  <a:schemeClr val="lt1"/>
                </a:solidFill>
              </a:rPr>
              <a:t>&gt; conteiner genérico em bloco </a:t>
            </a:r>
            <a:endParaRPr sz="2000">
              <a:solidFill>
                <a:schemeClr val="lt1"/>
              </a:solidFill>
            </a:endParaRPr>
          </a:p>
          <a:p>
            <a:pPr indent="-215900" lvl="2" marL="12573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2" marL="12573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g349e3a79dfb_0_77"/>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4400"/>
              <a:buFont typeface="Calibri"/>
              <a:buNone/>
            </a:pPr>
            <a:r>
              <a:rPr b="0" lang="pt-BR">
                <a:solidFill>
                  <a:schemeClr val="lt1"/>
                </a:solidFill>
                <a:latin typeface="Calibri"/>
                <a:ea typeface="Calibri"/>
                <a:cs typeface="Calibri"/>
                <a:sym typeface="Calibri"/>
              </a:rPr>
              <a:t>Conheça todas as tags html</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84" name="Google Shape;184;g349e3a79dfb_0_77"/>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2" marL="1257300" rtl="0" algn="l">
              <a:lnSpc>
                <a:spcPct val="100000"/>
              </a:lnSpc>
              <a:spcBef>
                <a:spcPts val="0"/>
              </a:spcBef>
              <a:spcAft>
                <a:spcPts val="0"/>
              </a:spcAft>
              <a:buClr>
                <a:schemeClr val="lt1"/>
              </a:buClr>
              <a:buSzPts val="2000"/>
              <a:buChar char="•"/>
            </a:pPr>
            <a:r>
              <a:rPr lang="pt-BR" sz="2000">
                <a:solidFill>
                  <a:schemeClr val="lt1"/>
                </a:solidFill>
              </a:rPr>
              <a:t>Link para conhecer todas as tags:</a:t>
            </a:r>
            <a:endParaRPr sz="2000">
              <a:solidFill>
                <a:schemeClr val="lt1"/>
              </a:solidFill>
            </a:endParaRPr>
          </a:p>
          <a:p>
            <a:pPr indent="-342900" lvl="2" marL="1257300" rtl="0" algn="l">
              <a:lnSpc>
                <a:spcPct val="100000"/>
              </a:lnSpc>
              <a:spcBef>
                <a:spcPts val="0"/>
              </a:spcBef>
              <a:spcAft>
                <a:spcPts val="0"/>
              </a:spcAft>
              <a:buClr>
                <a:schemeClr val="lt1"/>
              </a:buClr>
              <a:buSzPts val="2000"/>
              <a:buChar char="•"/>
            </a:pPr>
            <a:r>
              <a:rPr lang="pt-BR" sz="2000">
                <a:solidFill>
                  <a:schemeClr val="lt1"/>
                </a:solidFill>
              </a:rPr>
              <a:t>https://developer.mozilla.org/pt-BR/docs/Web/HTML/Element</a:t>
            </a:r>
            <a:endParaRPr sz="2000">
              <a:solidFill>
                <a:schemeClr val="lt1"/>
              </a:solidFill>
            </a:endParaRPr>
          </a:p>
          <a:p>
            <a:pPr indent="-215900" lvl="2" marL="12573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2" marL="9144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g349e3a79dfb_0_83"/>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4400"/>
              <a:buFont typeface="Calibri"/>
              <a:buNone/>
            </a:pPr>
            <a:r>
              <a:rPr b="0" lang="pt-BR">
                <a:solidFill>
                  <a:schemeClr val="lt1"/>
                </a:solidFill>
                <a:latin typeface="Calibri"/>
                <a:ea typeface="Calibri"/>
                <a:cs typeface="Calibri"/>
                <a:sym typeface="Calibri"/>
              </a:rPr>
              <a:t>Prática: Crie o Layout Abaixo</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pic>
        <p:nvPicPr>
          <p:cNvPr id="191" name="Google Shape;191;g349e3a79dfb_0_83"/>
          <p:cNvPicPr preferRelativeResize="0"/>
          <p:nvPr>
            <p:ph idx="2" type="pic"/>
          </p:nvPr>
        </p:nvPicPr>
        <p:blipFill rotWithShape="1">
          <a:blip r:embed="rId3">
            <a:alphaModFix/>
          </a:blip>
          <a:srcRect b="0" l="0" r="0" t="0"/>
          <a:stretch/>
        </p:blipFill>
        <p:spPr>
          <a:xfrm>
            <a:off x="1618837" y="1356875"/>
            <a:ext cx="8954225" cy="535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838200" y="1339809"/>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entury Gothic"/>
              <a:buNone/>
            </a:pPr>
            <a:r>
              <a:rPr lang="pt-BR" sz="6500"/>
              <a:t>HTML 01</a:t>
            </a:r>
            <a:endParaRPr sz="6500"/>
          </a:p>
        </p:txBody>
      </p:sp>
      <p:sp>
        <p:nvSpPr>
          <p:cNvPr id="85" name="Google Shape;85;p2"/>
          <p:cNvSpPr txBox="1"/>
          <p:nvPr>
            <p:ph idx="1" type="subTitle"/>
          </p:nvPr>
        </p:nvSpPr>
        <p:spPr>
          <a:xfrm>
            <a:off x="3840700" y="3828650"/>
            <a:ext cx="8202300" cy="12381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Arial"/>
              <a:buNone/>
            </a:pPr>
            <a:r>
              <a:rPr lang="pt-BR" sz="2500"/>
              <a:t>Professor Bruno</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e38f8c1f67_0_13"/>
          <p:cNvSpPr txBox="1"/>
          <p:nvPr/>
        </p:nvSpPr>
        <p:spPr>
          <a:xfrm>
            <a:off x="0" y="168775"/>
            <a:ext cx="12192000" cy="623700"/>
          </a:xfrm>
          <a:prstGeom prst="rect">
            <a:avLst/>
          </a:prstGeom>
          <a:solidFill>
            <a:schemeClr val="accent1"/>
          </a:solidFill>
          <a:ln>
            <a:noFill/>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pt-BR" sz="3200" u="none" cap="none" strike="noStrike">
                <a:solidFill>
                  <a:schemeClr val="lt1"/>
                </a:solidFill>
                <a:latin typeface="Century Gothic"/>
                <a:ea typeface="Century Gothic"/>
                <a:cs typeface="Century Gothic"/>
                <a:sym typeface="Century Gothic"/>
              </a:rPr>
              <a:t>Aula 01</a:t>
            </a:r>
            <a:endParaRPr b="1" i="0" sz="3200" u="none" cap="none" strike="noStrike">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3200"/>
              <a:buFont typeface="Arial"/>
              <a:buNone/>
            </a:pPr>
            <a:r>
              <a:rPr b="1" i="0" lang="pt-BR" sz="3200" u="none" cap="none" strike="noStrike">
                <a:solidFill>
                  <a:schemeClr val="lt1"/>
                </a:solidFill>
                <a:latin typeface="Century Gothic"/>
                <a:ea typeface="Century Gothic"/>
                <a:cs typeface="Century Gothic"/>
                <a:sym typeface="Century Gothic"/>
              </a:rPr>
              <a:t> </a:t>
            </a:r>
            <a:endParaRPr b="1" i="0" sz="3200" u="none" cap="none" strike="noStrike">
              <a:solidFill>
                <a:schemeClr val="lt1"/>
              </a:solidFill>
              <a:latin typeface="Century Gothic"/>
              <a:ea typeface="Century Gothic"/>
              <a:cs typeface="Century Gothic"/>
              <a:sym typeface="Century Gothic"/>
            </a:endParaRPr>
          </a:p>
        </p:txBody>
      </p:sp>
      <p:sp>
        <p:nvSpPr>
          <p:cNvPr id="91" name="Google Shape;91;g1e38f8c1f67_0_13"/>
          <p:cNvSpPr txBox="1"/>
          <p:nvPr/>
        </p:nvSpPr>
        <p:spPr>
          <a:xfrm>
            <a:off x="1675550" y="4181650"/>
            <a:ext cx="824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e38f8c1f67_0_13"/>
          <p:cNvSpPr txBox="1"/>
          <p:nvPr/>
        </p:nvSpPr>
        <p:spPr>
          <a:xfrm>
            <a:off x="430525" y="1302600"/>
            <a:ext cx="7948200" cy="3740400"/>
          </a:xfrm>
          <a:prstGeom prst="rect">
            <a:avLst/>
          </a:prstGeom>
          <a:noFill/>
          <a:ln>
            <a:noFill/>
          </a:ln>
        </p:spPr>
        <p:txBody>
          <a:bodyPr anchorCtr="0" anchor="t" bIns="91425" lIns="91425" spcFirstLastPara="1" rIns="91425" wrap="square" tIns="91425">
            <a:spAutoFit/>
          </a:bodyPr>
          <a:lstStyle/>
          <a:p>
            <a:pPr indent="-438150" lvl="0" marL="457200" marR="0" rtl="0" algn="l">
              <a:lnSpc>
                <a:spcPct val="100000"/>
              </a:lnSpc>
              <a:spcBef>
                <a:spcPts val="0"/>
              </a:spcBef>
              <a:spcAft>
                <a:spcPts val="0"/>
              </a:spcAft>
              <a:buSzPts val="3300"/>
              <a:buChar char="●"/>
            </a:pPr>
            <a:r>
              <a:rPr lang="pt-BR" sz="3300"/>
              <a:t>Introdução</a:t>
            </a:r>
            <a:endParaRPr sz="3300"/>
          </a:p>
          <a:p>
            <a:pPr indent="-438150" lvl="0" marL="457200" marR="0" rtl="0" algn="l">
              <a:lnSpc>
                <a:spcPct val="100000"/>
              </a:lnSpc>
              <a:spcBef>
                <a:spcPts val="0"/>
              </a:spcBef>
              <a:spcAft>
                <a:spcPts val="0"/>
              </a:spcAft>
              <a:buSzPts val="3300"/>
              <a:buChar char="●"/>
            </a:pPr>
            <a:r>
              <a:rPr lang="pt-BR" sz="3300"/>
              <a:t>Estrutura do HTML</a:t>
            </a:r>
            <a:endParaRPr sz="3300"/>
          </a:p>
          <a:p>
            <a:pPr indent="-438150" lvl="0" marL="457200" marR="0" rtl="0" algn="l">
              <a:lnSpc>
                <a:spcPct val="100000"/>
              </a:lnSpc>
              <a:spcBef>
                <a:spcPts val="0"/>
              </a:spcBef>
              <a:spcAft>
                <a:spcPts val="0"/>
              </a:spcAft>
              <a:buSzPts val="3300"/>
              <a:buChar char="●"/>
            </a:pPr>
            <a:r>
              <a:rPr lang="pt-BR" sz="3300"/>
              <a:t>Atributos de ID e CLASS</a:t>
            </a:r>
            <a:endParaRPr sz="3300"/>
          </a:p>
          <a:p>
            <a:pPr indent="-438150" lvl="0" marL="457200" marR="0" rtl="0" algn="l">
              <a:lnSpc>
                <a:spcPct val="100000"/>
              </a:lnSpc>
              <a:spcBef>
                <a:spcPts val="0"/>
              </a:spcBef>
              <a:spcAft>
                <a:spcPts val="0"/>
              </a:spcAft>
              <a:buSzPts val="3300"/>
              <a:buChar char="●"/>
            </a:pPr>
            <a:r>
              <a:rPr lang="pt-BR" sz="3300"/>
              <a:t>Headings do H1 ao H6</a:t>
            </a:r>
            <a:endParaRPr sz="3300"/>
          </a:p>
          <a:p>
            <a:pPr indent="-438150" lvl="0" marL="457200" marR="0" rtl="0" algn="l">
              <a:lnSpc>
                <a:spcPct val="100000"/>
              </a:lnSpc>
              <a:spcBef>
                <a:spcPts val="0"/>
              </a:spcBef>
              <a:spcAft>
                <a:spcPts val="0"/>
              </a:spcAft>
              <a:buSzPts val="3300"/>
              <a:buChar char="●"/>
            </a:pPr>
            <a:r>
              <a:rPr lang="pt-BR" sz="3300"/>
              <a:t>Tags HTML para texto</a:t>
            </a:r>
            <a:endParaRPr sz="3300"/>
          </a:p>
          <a:p>
            <a:pPr indent="-438150" lvl="0" marL="457200" marR="0" rtl="0" algn="l">
              <a:lnSpc>
                <a:spcPct val="100000"/>
              </a:lnSpc>
              <a:spcBef>
                <a:spcPts val="0"/>
              </a:spcBef>
              <a:spcAft>
                <a:spcPts val="0"/>
              </a:spcAft>
              <a:buSzPts val="3300"/>
              <a:buChar char="●"/>
            </a:pPr>
            <a:r>
              <a:rPr lang="pt-BR" sz="3300"/>
              <a:t>Todas as tags</a:t>
            </a:r>
            <a:endParaRPr sz="3300"/>
          </a:p>
          <a:p>
            <a:pPr indent="-438150" lvl="0" marL="457200" marR="0" rtl="0" algn="l">
              <a:lnSpc>
                <a:spcPct val="100000"/>
              </a:lnSpc>
              <a:spcBef>
                <a:spcPts val="0"/>
              </a:spcBef>
              <a:spcAft>
                <a:spcPts val="0"/>
              </a:spcAft>
              <a:buSzPts val="3300"/>
              <a:buChar char="●"/>
            </a:pPr>
            <a:r>
              <a:rPr lang="pt-BR" sz="3300"/>
              <a:t>Prática</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g1e38f8c1f67_0_1"/>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4400"/>
              <a:buFont typeface="Calibri"/>
              <a:buNone/>
            </a:pPr>
            <a:r>
              <a:rPr b="0" lang="pt-BR">
                <a:solidFill>
                  <a:schemeClr val="lt1"/>
                </a:solidFill>
                <a:latin typeface="Calibri"/>
                <a:ea typeface="Calibri"/>
                <a:cs typeface="Calibri"/>
                <a:sym typeface="Calibri"/>
              </a:rPr>
              <a:t>Introdução</a:t>
            </a:r>
            <a:endParaRPr/>
          </a:p>
        </p:txBody>
      </p:sp>
      <p:sp>
        <p:nvSpPr>
          <p:cNvPr id="99" name="Google Shape;99;g1e38f8c1f67_0_1"/>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Clr>
                <a:schemeClr val="lt1"/>
              </a:buClr>
              <a:buSzPts val="2000"/>
              <a:buChar char="•"/>
            </a:pPr>
            <a:r>
              <a:rPr lang="pt-BR" sz="2000">
                <a:solidFill>
                  <a:schemeClr val="lt1"/>
                </a:solidFill>
              </a:rPr>
              <a:t>HTML é linguagem de MARCAÇÃO nao de programação</a:t>
            </a:r>
            <a:endParaRPr sz="2000">
              <a:solidFill>
                <a:schemeClr val="lt1"/>
              </a:solidFill>
            </a:endParaRPr>
          </a:p>
          <a:p>
            <a:pPr indent="-215900" lvl="0" marL="3429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0" marL="342900" rtl="0" algn="l">
              <a:lnSpc>
                <a:spcPct val="100000"/>
              </a:lnSpc>
              <a:spcBef>
                <a:spcPts val="0"/>
              </a:spcBef>
              <a:spcAft>
                <a:spcPts val="0"/>
              </a:spcAft>
              <a:buClr>
                <a:schemeClr val="lt1"/>
              </a:buClr>
              <a:buSzPts val="2000"/>
              <a:buChar char="•"/>
            </a:pPr>
            <a:r>
              <a:rPr lang="pt-BR" sz="2000">
                <a:solidFill>
                  <a:schemeClr val="lt1"/>
                </a:solidFill>
              </a:rPr>
              <a:t>Extensões do vscode que são interessantes de usarmos</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Live Server</a:t>
            </a:r>
            <a:endParaRPr sz="2000">
              <a:solidFill>
                <a:schemeClr val="lt1"/>
              </a:solidFill>
            </a:endParaRPr>
          </a:p>
          <a:p>
            <a:pPr indent="0" lvl="1" marL="4572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0" marL="342900" rtl="0" algn="l">
              <a:lnSpc>
                <a:spcPct val="100000"/>
              </a:lnSpc>
              <a:spcBef>
                <a:spcPts val="0"/>
              </a:spcBef>
              <a:spcAft>
                <a:spcPts val="0"/>
              </a:spcAft>
              <a:buClr>
                <a:schemeClr val="lt1"/>
              </a:buClr>
              <a:buSzPts val="2000"/>
              <a:buChar char="•"/>
            </a:pPr>
            <a:r>
              <a:rPr lang="pt-BR" sz="2000">
                <a:solidFill>
                  <a:schemeClr val="lt1"/>
                </a:solidFill>
              </a:rPr>
              <a:t>Navegador da sua preferencia</a:t>
            </a:r>
            <a:endParaRPr sz="2000">
              <a:solidFill>
                <a:schemeClr val="lt1"/>
              </a:solidFill>
            </a:endParaRPr>
          </a:p>
          <a:p>
            <a:pPr indent="-215900" lvl="0" marL="3429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0" marL="342900" rtl="0" algn="l">
              <a:lnSpc>
                <a:spcPct val="100000"/>
              </a:lnSpc>
              <a:spcBef>
                <a:spcPts val="0"/>
              </a:spcBef>
              <a:spcAft>
                <a:spcPts val="0"/>
              </a:spcAft>
              <a:buClr>
                <a:schemeClr val="lt1"/>
              </a:buClr>
              <a:buSzPts val="2000"/>
              <a:buChar char="•"/>
            </a:pPr>
            <a:r>
              <a:rPr lang="pt-BR" sz="2000">
                <a:solidFill>
                  <a:schemeClr val="lt1"/>
                </a:solidFill>
              </a:rPr>
              <a:t>Oque um navegador executa? HTML, CSS e JAVASCRIPT</a:t>
            </a:r>
            <a:endParaRPr sz="2000">
              <a:solidFill>
                <a:schemeClr val="lt1"/>
              </a:solidFill>
            </a:endParaRPr>
          </a:p>
          <a:p>
            <a:pPr indent="-215900" lvl="0" marL="3429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0" marL="342900" rtl="0" algn="l">
              <a:lnSpc>
                <a:spcPct val="100000"/>
              </a:lnSpc>
              <a:spcBef>
                <a:spcPts val="0"/>
              </a:spcBef>
              <a:spcAft>
                <a:spcPts val="0"/>
              </a:spcAft>
              <a:buClr>
                <a:schemeClr val="lt1"/>
              </a:buClr>
              <a:buSzPts val="2000"/>
              <a:buChar char="•"/>
            </a:pPr>
            <a:r>
              <a:rPr lang="pt-BR" sz="2000">
                <a:solidFill>
                  <a:schemeClr val="lt1"/>
                </a:solidFill>
              </a:rPr>
              <a:t>HTML vai marcar onde fica cada um dos elementos, vai marcar a semantica da pagina.</a:t>
            </a:r>
            <a:endParaRPr sz="2000">
              <a:solidFill>
                <a:schemeClr val="lt1"/>
              </a:solidFill>
            </a:endParaRPr>
          </a:p>
          <a:p>
            <a:pPr indent="-215900" lvl="0" marL="3429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0" marL="342900" rtl="0" algn="l">
              <a:lnSpc>
                <a:spcPct val="100000"/>
              </a:lnSpc>
              <a:spcBef>
                <a:spcPts val="0"/>
              </a:spcBef>
              <a:spcAft>
                <a:spcPts val="0"/>
              </a:spcAft>
              <a:buClr>
                <a:schemeClr val="lt1"/>
              </a:buClr>
              <a:buSzPts val="2000"/>
              <a:buChar char="•"/>
            </a:pPr>
            <a:r>
              <a:rPr lang="pt-BR" sz="2000">
                <a:solidFill>
                  <a:schemeClr val="lt1"/>
                </a:solidFill>
              </a:rPr>
              <a:t>CSS vai cuidar do estilo da pagina</a:t>
            </a:r>
            <a:endParaRPr sz="2000">
              <a:solidFill>
                <a:schemeClr val="lt1"/>
              </a:solidFill>
            </a:endParaRPr>
          </a:p>
          <a:p>
            <a:pPr indent="-215900" lvl="0" marL="3429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0" marL="342900" rtl="0" algn="l">
              <a:lnSpc>
                <a:spcPct val="100000"/>
              </a:lnSpc>
              <a:spcBef>
                <a:spcPts val="0"/>
              </a:spcBef>
              <a:spcAft>
                <a:spcPts val="0"/>
              </a:spcAft>
              <a:buClr>
                <a:schemeClr val="lt1"/>
              </a:buClr>
              <a:buSzPts val="2000"/>
              <a:buChar char="•"/>
            </a:pPr>
            <a:r>
              <a:rPr lang="pt-BR" sz="2000">
                <a:solidFill>
                  <a:schemeClr val="lt1"/>
                </a:solidFill>
              </a:rPr>
              <a:t>JavaScript vai cuidar da interatividade da pagina.</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g349e3a79dfb_0_0"/>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4400"/>
              <a:buFont typeface="Calibri"/>
              <a:buNone/>
            </a:pPr>
            <a:r>
              <a:rPr b="0" lang="pt-BR">
                <a:solidFill>
                  <a:schemeClr val="lt1"/>
                </a:solidFill>
                <a:latin typeface="Calibri"/>
                <a:ea typeface="Calibri"/>
                <a:cs typeface="Calibri"/>
                <a:sym typeface="Calibri"/>
              </a:rPr>
              <a:t>Estrutura do HTML</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06" name="Google Shape;106;g349e3a79dfb_0_0"/>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342900" rtl="0" algn="l">
              <a:lnSpc>
                <a:spcPct val="100000"/>
              </a:lnSpc>
              <a:spcBef>
                <a:spcPts val="0"/>
              </a:spcBef>
              <a:spcAft>
                <a:spcPts val="0"/>
              </a:spcAft>
              <a:buClr>
                <a:schemeClr val="lt1"/>
              </a:buClr>
              <a:buSzPts val="2000"/>
              <a:buChar char="•"/>
            </a:pPr>
            <a:r>
              <a:rPr lang="pt-BR" sz="2000">
                <a:solidFill>
                  <a:schemeClr val="lt1"/>
                </a:solidFill>
              </a:rPr>
              <a:t>Como é a estrutura de um documento html?</a:t>
            </a:r>
            <a:endParaRPr sz="2000">
              <a:solidFill>
                <a:schemeClr val="lt1"/>
              </a:solidFill>
            </a:endParaRPr>
          </a:p>
          <a:p>
            <a:pPr indent="-342900" lvl="2" marL="800100" rtl="0" algn="l">
              <a:lnSpc>
                <a:spcPct val="100000"/>
              </a:lnSpc>
              <a:spcBef>
                <a:spcPts val="0"/>
              </a:spcBef>
              <a:spcAft>
                <a:spcPts val="0"/>
              </a:spcAft>
              <a:buClr>
                <a:schemeClr val="lt1"/>
              </a:buClr>
              <a:buSzPts val="2000"/>
              <a:buChar char="•"/>
            </a:pPr>
            <a:r>
              <a:rPr lang="pt-BR" sz="2000">
                <a:solidFill>
                  <a:schemeClr val="lt1"/>
                </a:solidFill>
              </a:rPr>
              <a:t>Ele é composto por tags</a:t>
            </a:r>
            <a:endParaRPr sz="2000">
              <a:solidFill>
                <a:schemeClr val="lt1"/>
              </a:solidFill>
            </a:endParaRPr>
          </a:p>
          <a:p>
            <a:pPr indent="-342900" lvl="2" marL="800100" rtl="0" algn="l">
              <a:lnSpc>
                <a:spcPct val="100000"/>
              </a:lnSpc>
              <a:spcBef>
                <a:spcPts val="0"/>
              </a:spcBef>
              <a:spcAft>
                <a:spcPts val="0"/>
              </a:spcAft>
              <a:buClr>
                <a:schemeClr val="lt1"/>
              </a:buClr>
              <a:buSzPts val="2000"/>
              <a:buChar char="•"/>
            </a:pPr>
            <a:r>
              <a:rPr lang="pt-BR" sz="2000">
                <a:solidFill>
                  <a:schemeClr val="lt1"/>
                </a:solidFill>
              </a:rPr>
              <a:t>Tags com corpo:</a:t>
            </a:r>
            <a:endParaRPr sz="2000">
              <a:solidFill>
                <a:schemeClr val="lt1"/>
              </a:solidFill>
            </a:endParaRPr>
          </a:p>
          <a:p>
            <a:pPr indent="-342900" lvl="3" marL="1257300" rtl="0" algn="l">
              <a:lnSpc>
                <a:spcPct val="100000"/>
              </a:lnSpc>
              <a:spcBef>
                <a:spcPts val="0"/>
              </a:spcBef>
              <a:spcAft>
                <a:spcPts val="0"/>
              </a:spcAft>
              <a:buClr>
                <a:schemeClr val="lt1"/>
              </a:buClr>
              <a:buSzPts val="2000"/>
              <a:buChar char="•"/>
            </a:pPr>
            <a:r>
              <a:rPr lang="pt-BR" sz="2000">
                <a:solidFill>
                  <a:schemeClr val="lt1"/>
                </a:solidFill>
              </a:rPr>
              <a:t>Geralmente elas tem outras tags dentro de si:</a:t>
            </a:r>
            <a:endParaRPr sz="2000">
              <a:solidFill>
                <a:schemeClr val="lt1"/>
              </a:solidFill>
            </a:endParaRPr>
          </a:p>
          <a:p>
            <a:pPr indent="-342900" lvl="2" marL="800100" rtl="0" algn="l">
              <a:lnSpc>
                <a:spcPct val="100000"/>
              </a:lnSpc>
              <a:spcBef>
                <a:spcPts val="0"/>
              </a:spcBef>
              <a:spcAft>
                <a:spcPts val="0"/>
              </a:spcAft>
              <a:buClr>
                <a:schemeClr val="lt1"/>
              </a:buClr>
              <a:buSzPts val="2000"/>
              <a:buChar char="•"/>
            </a:pPr>
            <a:r>
              <a:rPr lang="pt-BR" sz="2000">
                <a:solidFill>
                  <a:schemeClr val="lt1"/>
                </a:solidFill>
              </a:rPr>
              <a:t>Tags sem corpo:</a:t>
            </a:r>
            <a:endParaRPr sz="2000">
              <a:solidFill>
                <a:schemeClr val="lt1"/>
              </a:solidFill>
            </a:endParaRPr>
          </a:p>
          <a:p>
            <a:pPr indent="-342900" lvl="3" marL="1257300" rtl="0" algn="l">
              <a:lnSpc>
                <a:spcPct val="100000"/>
              </a:lnSpc>
              <a:spcBef>
                <a:spcPts val="0"/>
              </a:spcBef>
              <a:spcAft>
                <a:spcPts val="0"/>
              </a:spcAft>
              <a:buClr>
                <a:schemeClr val="lt1"/>
              </a:buClr>
              <a:buSzPts val="2000"/>
              <a:buChar char="•"/>
            </a:pPr>
            <a:r>
              <a:rPr lang="pt-BR" sz="2000">
                <a:solidFill>
                  <a:schemeClr val="lt1"/>
                </a:solidFill>
              </a:rPr>
              <a:t>Tudo que ela precisa ira </a:t>
            </a:r>
            <a:br>
              <a:rPr lang="pt-BR" sz="2000">
                <a:solidFill>
                  <a:schemeClr val="lt1"/>
                </a:solidFill>
              </a:rPr>
            </a:br>
            <a:r>
              <a:rPr lang="pt-BR" sz="2000">
                <a:solidFill>
                  <a:schemeClr val="lt1"/>
                </a:solidFill>
              </a:rPr>
              <a:t>no seu atributo</a:t>
            </a:r>
            <a:endParaRPr sz="2000">
              <a:solidFill>
                <a:schemeClr val="lt1"/>
              </a:solidFill>
            </a:endParaRPr>
          </a:p>
          <a:p>
            <a:pPr indent="-342900" lvl="4" marL="1714500" rtl="0" algn="l">
              <a:lnSpc>
                <a:spcPct val="100000"/>
              </a:lnSpc>
              <a:spcBef>
                <a:spcPts val="0"/>
              </a:spcBef>
              <a:spcAft>
                <a:spcPts val="0"/>
              </a:spcAft>
              <a:buClr>
                <a:schemeClr val="lt1"/>
              </a:buClr>
              <a:buSzPts val="2000"/>
              <a:buChar char="•"/>
            </a:pPr>
            <a:r>
              <a:rPr lang="pt-BR" sz="2000">
                <a:solidFill>
                  <a:schemeClr val="lt1"/>
                </a:solidFill>
              </a:rPr>
              <a:t>Atributos podem ter</a:t>
            </a:r>
            <a:br>
              <a:rPr lang="pt-BR" sz="2000">
                <a:solidFill>
                  <a:schemeClr val="lt1"/>
                </a:solidFill>
              </a:rPr>
            </a:br>
            <a:r>
              <a:rPr lang="pt-BR" sz="2000">
                <a:solidFill>
                  <a:schemeClr val="lt1"/>
                </a:solidFill>
              </a:rPr>
              <a:t>valor unico ou composto</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pic>
        <p:nvPicPr>
          <p:cNvPr id="107" name="Google Shape;107;g349e3a79dfb_0_0"/>
          <p:cNvPicPr preferRelativeResize="0"/>
          <p:nvPr>
            <p:ph idx="2" type="pic"/>
          </p:nvPr>
        </p:nvPicPr>
        <p:blipFill rotWithShape="1">
          <a:blip r:embed="rId3">
            <a:alphaModFix/>
          </a:blip>
          <a:srcRect b="0" l="0" r="0" t="0"/>
          <a:stretch/>
        </p:blipFill>
        <p:spPr>
          <a:xfrm>
            <a:off x="5068576" y="4137276"/>
            <a:ext cx="6807674" cy="204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g349e3a79dfb_0_8"/>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400"/>
              <a:buNone/>
            </a:pPr>
            <a:r>
              <a:rPr b="0" lang="pt-BR">
                <a:solidFill>
                  <a:schemeClr val="lt1"/>
                </a:solidFill>
                <a:latin typeface="Calibri"/>
                <a:ea typeface="Calibri"/>
                <a:cs typeface="Calibri"/>
                <a:sym typeface="Calibri"/>
              </a:rPr>
              <a:t>Estrutura do HTML</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14" name="Google Shape;114;g349e3a79dfb_0_8"/>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800100" rtl="0" algn="l">
              <a:lnSpc>
                <a:spcPct val="100000"/>
              </a:lnSpc>
              <a:spcBef>
                <a:spcPts val="0"/>
              </a:spcBef>
              <a:spcAft>
                <a:spcPts val="0"/>
              </a:spcAft>
              <a:buClr>
                <a:schemeClr val="lt1"/>
              </a:buClr>
              <a:buSzPts val="2000"/>
              <a:buChar char="•"/>
            </a:pPr>
            <a:r>
              <a:rPr lang="pt-BR" sz="2000">
                <a:solidFill>
                  <a:schemeClr val="lt1"/>
                </a:solidFill>
              </a:rPr>
              <a:t>Reparem que o HTML tem uma hierarquia própria</a:t>
            </a:r>
            <a:br>
              <a:rPr lang="pt-BR" sz="2000">
                <a:solidFill>
                  <a:schemeClr val="lt1"/>
                </a:solidFill>
              </a:rPr>
            </a:br>
            <a:r>
              <a:rPr lang="pt-BR" sz="2000">
                <a:solidFill>
                  <a:schemeClr val="lt1"/>
                </a:solidFill>
              </a:rPr>
              <a:t>Não posso fechar uma tag maior dentro de uma tag menor, nao funciona.</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HTML nao é case sensitive(referente as tags)</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Vamos conhecer a estrutura padrao que sempre iremos ter:</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pic>
        <p:nvPicPr>
          <p:cNvPr id="115" name="Google Shape;115;g349e3a79dfb_0_8"/>
          <p:cNvPicPr preferRelativeResize="0"/>
          <p:nvPr>
            <p:ph idx="2" type="pic"/>
          </p:nvPr>
        </p:nvPicPr>
        <p:blipFill rotWithShape="1">
          <a:blip r:embed="rId3">
            <a:alphaModFix/>
          </a:blip>
          <a:srcRect b="0" l="0" r="0" t="0"/>
          <a:stretch/>
        </p:blipFill>
        <p:spPr>
          <a:xfrm>
            <a:off x="2258525" y="3188575"/>
            <a:ext cx="7674951" cy="312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g349e3a79dfb_0_16"/>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4400"/>
              <a:buFont typeface="Calibri"/>
              <a:buNone/>
            </a:pPr>
            <a:r>
              <a:rPr b="0" lang="pt-BR">
                <a:solidFill>
                  <a:schemeClr val="lt1"/>
                </a:solidFill>
                <a:latin typeface="Calibri"/>
                <a:ea typeface="Calibri"/>
                <a:cs typeface="Calibri"/>
                <a:sym typeface="Calibri"/>
              </a:rPr>
              <a:t>Atributos de Id e class</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22" name="Google Shape;122;g349e3a79dfb_0_16"/>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800100" rtl="0" algn="l">
              <a:lnSpc>
                <a:spcPct val="100000"/>
              </a:lnSpc>
              <a:spcBef>
                <a:spcPts val="0"/>
              </a:spcBef>
              <a:spcAft>
                <a:spcPts val="0"/>
              </a:spcAft>
              <a:buClr>
                <a:schemeClr val="lt1"/>
              </a:buClr>
              <a:buSzPts val="2000"/>
              <a:buChar char="•"/>
            </a:pPr>
            <a:r>
              <a:rPr lang="pt-BR" sz="2000">
                <a:solidFill>
                  <a:schemeClr val="lt1"/>
                </a:solidFill>
              </a:rPr>
              <a:t>ID : pode ir em qualquer tag, identificador da tag, nao pode ter dois IDs iguais na mesma página.</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Class: pode ir em qualquer tag, podemos ter tags com mais de uma classe, uma classe pode se repetir entre tags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Pra que iremos usar essas duas tags? Elas são importantes quando formos utilizar CSS e JavaScript</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1" marL="4572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pic>
        <p:nvPicPr>
          <p:cNvPr id="123" name="Google Shape;123;g349e3a79dfb_0_16"/>
          <p:cNvPicPr preferRelativeResize="0"/>
          <p:nvPr>
            <p:ph idx="2" type="pic"/>
          </p:nvPr>
        </p:nvPicPr>
        <p:blipFill rotWithShape="1">
          <a:blip r:embed="rId3">
            <a:alphaModFix/>
          </a:blip>
          <a:srcRect b="0" l="0" r="0" t="0"/>
          <a:stretch/>
        </p:blipFill>
        <p:spPr>
          <a:xfrm>
            <a:off x="3150074" y="3791849"/>
            <a:ext cx="6731176" cy="2603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sp>
        <p:nvSpPr>
          <p:cNvPr id="129" name="Google Shape;129;g349e3a79dfb_0_24"/>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400"/>
              <a:buNone/>
            </a:pPr>
            <a:r>
              <a:rPr b="0" lang="pt-BR">
                <a:solidFill>
                  <a:schemeClr val="lt1"/>
                </a:solidFill>
                <a:latin typeface="Calibri"/>
                <a:ea typeface="Calibri"/>
                <a:cs typeface="Calibri"/>
                <a:sym typeface="Calibri"/>
              </a:rPr>
              <a:t>Atributos de Id e class</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30" name="Google Shape;130;g349e3a79dfb_0_24"/>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800100" rtl="0" algn="l">
              <a:lnSpc>
                <a:spcPct val="100000"/>
              </a:lnSpc>
              <a:spcBef>
                <a:spcPts val="0"/>
              </a:spcBef>
              <a:spcAft>
                <a:spcPts val="0"/>
              </a:spcAft>
              <a:buClr>
                <a:schemeClr val="lt1"/>
              </a:buClr>
              <a:buSzPts val="2000"/>
              <a:buChar char="•"/>
            </a:pPr>
            <a:r>
              <a:rPr lang="pt-BR" sz="2000">
                <a:solidFill>
                  <a:schemeClr val="lt1"/>
                </a:solidFill>
              </a:rPr>
              <a:t>Exemplo: Crie a tag style dentro da tag head, nela escreveremos o seguinte</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Mas e o ID? Para selecionarmos um id no css indentificamos com um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E para classes?Para selecionarmos uma classe no css indentificamos com um “.”</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Obs: ID sobrepõe Class</a:t>
            </a:r>
            <a:endParaRPr sz="2000">
              <a:solidFill>
                <a:schemeClr val="lt1"/>
              </a:solidFill>
            </a:endParaRPr>
          </a:p>
          <a:p>
            <a:pPr indent="0" lvl="1" marL="4572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pic>
        <p:nvPicPr>
          <p:cNvPr id="131" name="Google Shape;131;g349e3a79dfb_0_24"/>
          <p:cNvPicPr preferRelativeResize="0"/>
          <p:nvPr>
            <p:ph idx="2" type="pic"/>
          </p:nvPr>
        </p:nvPicPr>
        <p:blipFill rotWithShape="1">
          <a:blip r:embed="rId3">
            <a:alphaModFix/>
          </a:blip>
          <a:srcRect b="0" l="0" r="0" t="0"/>
          <a:stretch/>
        </p:blipFill>
        <p:spPr>
          <a:xfrm>
            <a:off x="1449790" y="2040315"/>
            <a:ext cx="5581015" cy="1574800"/>
          </a:xfrm>
          <a:prstGeom prst="rect">
            <a:avLst/>
          </a:prstGeom>
          <a:noFill/>
          <a:ln>
            <a:noFill/>
          </a:ln>
        </p:spPr>
      </p:pic>
      <p:pic>
        <p:nvPicPr>
          <p:cNvPr id="132" name="Google Shape;132;g349e3a79dfb_0_24"/>
          <p:cNvPicPr preferRelativeResize="0"/>
          <p:nvPr/>
        </p:nvPicPr>
        <p:blipFill rotWithShape="1">
          <a:blip r:embed="rId4">
            <a:alphaModFix/>
          </a:blip>
          <a:srcRect b="0" l="0" r="0" t="0"/>
          <a:stretch/>
        </p:blipFill>
        <p:spPr>
          <a:xfrm>
            <a:off x="4320362" y="5254247"/>
            <a:ext cx="3379450" cy="882055"/>
          </a:xfrm>
          <a:prstGeom prst="rect">
            <a:avLst/>
          </a:prstGeom>
          <a:noFill/>
          <a:ln>
            <a:noFill/>
          </a:ln>
        </p:spPr>
      </p:pic>
      <p:pic>
        <p:nvPicPr>
          <p:cNvPr id="133" name="Google Shape;133;g349e3a79dfb_0_24"/>
          <p:cNvPicPr preferRelativeResize="0"/>
          <p:nvPr/>
        </p:nvPicPr>
        <p:blipFill rotWithShape="1">
          <a:blip r:embed="rId5">
            <a:alphaModFix/>
          </a:blip>
          <a:srcRect b="0" l="0" r="0" t="0"/>
          <a:stretch/>
        </p:blipFill>
        <p:spPr>
          <a:xfrm>
            <a:off x="7839751" y="5176601"/>
            <a:ext cx="3379450" cy="103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g349e3a79dfb_0_34"/>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4400"/>
              <a:buFont typeface="Calibri"/>
              <a:buNone/>
            </a:pPr>
            <a:r>
              <a:rPr b="0" lang="pt-BR">
                <a:solidFill>
                  <a:schemeClr val="lt1"/>
                </a:solidFill>
                <a:latin typeface="Calibri"/>
                <a:ea typeface="Calibri"/>
                <a:cs typeface="Calibri"/>
                <a:sym typeface="Calibri"/>
              </a:rPr>
              <a:t>Headings do H1 ao H6</a:t>
            </a:r>
            <a:endParaRPr b="0">
              <a:solidFill>
                <a:schemeClr val="lt1"/>
              </a:solidFill>
              <a:latin typeface="Calibri"/>
              <a:ea typeface="Calibri"/>
              <a:cs typeface="Calibri"/>
              <a:sym typeface="Calibri"/>
            </a:endParaRPr>
          </a:p>
          <a:p>
            <a:pPr indent="0" lvl="0" marL="0" rtl="0" algn="l">
              <a:spcBef>
                <a:spcPts val="0"/>
              </a:spcBef>
              <a:spcAft>
                <a:spcPts val="0"/>
              </a:spcAft>
              <a:buSzPts val="4400"/>
              <a:buNone/>
            </a:pPr>
            <a:r>
              <a:t/>
            </a:r>
            <a:endParaRPr b="0">
              <a:solidFill>
                <a:schemeClr val="lt1"/>
              </a:solidFill>
              <a:latin typeface="Calibri"/>
              <a:ea typeface="Calibri"/>
              <a:cs typeface="Calibri"/>
              <a:sym typeface="Calibri"/>
            </a:endParaRPr>
          </a:p>
        </p:txBody>
      </p:sp>
      <p:sp>
        <p:nvSpPr>
          <p:cNvPr id="140" name="Google Shape;140;g349e3a79dfb_0_34"/>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342900" lvl="1" marL="800100" rtl="0" algn="l">
              <a:lnSpc>
                <a:spcPct val="100000"/>
              </a:lnSpc>
              <a:spcBef>
                <a:spcPts val="0"/>
              </a:spcBef>
              <a:spcAft>
                <a:spcPts val="0"/>
              </a:spcAft>
              <a:buClr>
                <a:schemeClr val="lt1"/>
              </a:buClr>
              <a:buSzPts val="2000"/>
              <a:buChar char="•"/>
            </a:pPr>
            <a:r>
              <a:rPr lang="pt-BR" sz="2000">
                <a:solidFill>
                  <a:schemeClr val="lt1"/>
                </a:solidFill>
              </a:rPr>
              <a:t>O que são? tags de cabeçalho</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Para que usaremos? São as tags mais importantes do seu cabeçalho, principalmente quando falamos de SEO, os buscadores usam as tags do seu documento para colocar nas paginas de busca(não usam somente isso, mas usam)</a:t>
            </a:r>
            <a:endParaRPr sz="2000">
              <a:solidFill>
                <a:schemeClr val="lt1"/>
              </a:solidFill>
            </a:endParaRPr>
          </a:p>
          <a:p>
            <a:pPr indent="-215900" lvl="1" marL="800100" rtl="0" algn="l">
              <a:lnSpc>
                <a:spcPct val="100000"/>
              </a:lnSpc>
              <a:spcBef>
                <a:spcPts val="0"/>
              </a:spcBef>
              <a:spcAft>
                <a:spcPts val="0"/>
              </a:spcAft>
              <a:buClr>
                <a:schemeClr val="lt1"/>
              </a:buClr>
              <a:buSzPts val="2000"/>
              <a:buFont typeface="Arial"/>
              <a:buNone/>
            </a:pPr>
            <a:r>
              <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Observe a diferença do H1 ate o H6(sendo o H1 o mais importante e o H6 o menos importante):</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Obs: podemos alterar os estilos dos Hs</a:t>
            </a:r>
            <a:br>
              <a:rPr lang="pt-BR" sz="2000">
                <a:solidFill>
                  <a:schemeClr val="lt1"/>
                </a:solidFill>
              </a:rPr>
            </a:br>
            <a:r>
              <a:rPr lang="pt-BR" sz="2000">
                <a:solidFill>
                  <a:schemeClr val="lt1"/>
                </a:solidFill>
              </a:rPr>
              <a:t>no css, deixando o h6 maior que o h1 </a:t>
            </a:r>
            <a:br>
              <a:rPr lang="pt-BR" sz="2000">
                <a:solidFill>
                  <a:schemeClr val="lt1"/>
                </a:solidFill>
              </a:rPr>
            </a:br>
            <a:r>
              <a:rPr lang="pt-BR" sz="2000">
                <a:solidFill>
                  <a:schemeClr val="lt1"/>
                </a:solidFill>
              </a:rPr>
              <a:t>em questao de tamanho de fonte.</a:t>
            </a:r>
            <a:endParaRPr sz="2000">
              <a:solidFill>
                <a:schemeClr val="lt1"/>
              </a:solidFill>
            </a:endParaRPr>
          </a:p>
          <a:p>
            <a:pPr indent="-342900" lvl="1" marL="800100" rtl="0" algn="l">
              <a:lnSpc>
                <a:spcPct val="100000"/>
              </a:lnSpc>
              <a:spcBef>
                <a:spcPts val="0"/>
              </a:spcBef>
              <a:spcAft>
                <a:spcPts val="0"/>
              </a:spcAft>
              <a:buClr>
                <a:schemeClr val="lt1"/>
              </a:buClr>
              <a:buSzPts val="2000"/>
              <a:buChar char="•"/>
            </a:pPr>
            <a:r>
              <a:rPr lang="pt-BR" sz="2000">
                <a:solidFill>
                  <a:schemeClr val="lt1"/>
                </a:solidFill>
              </a:rPr>
              <a:t>Por isso a importância maior tá </a:t>
            </a:r>
            <a:br>
              <a:rPr lang="pt-BR" sz="2000">
                <a:solidFill>
                  <a:schemeClr val="lt1"/>
                </a:solidFill>
              </a:rPr>
            </a:br>
            <a:r>
              <a:rPr lang="pt-BR" sz="2000">
                <a:solidFill>
                  <a:schemeClr val="lt1"/>
                </a:solidFill>
              </a:rPr>
              <a:t>relacionada a semântica do HTML</a:t>
            </a:r>
            <a:br>
              <a:rPr lang="pt-BR" sz="2000">
                <a:solidFill>
                  <a:schemeClr val="lt1"/>
                </a:solidFill>
              </a:rPr>
            </a:br>
            <a:r>
              <a:rPr lang="pt-BR" sz="2000">
                <a:solidFill>
                  <a:schemeClr val="lt1"/>
                </a:solidFill>
              </a:rPr>
              <a:t>quer dizer que o seu documento ta bem</a:t>
            </a:r>
            <a:br>
              <a:rPr lang="pt-BR" sz="2000">
                <a:solidFill>
                  <a:schemeClr val="lt1"/>
                </a:solidFill>
              </a:rPr>
            </a:br>
            <a:r>
              <a:rPr lang="pt-BR" sz="2000">
                <a:solidFill>
                  <a:schemeClr val="lt1"/>
                </a:solidFill>
              </a:rPr>
              <a:t>estruturado</a:t>
            </a:r>
            <a:endParaRPr sz="2000">
              <a:solidFill>
                <a:schemeClr val="lt1"/>
              </a:solidFill>
            </a:endParaRPr>
          </a:p>
          <a:p>
            <a:pPr indent="0" lvl="0" marL="0" rtl="0" algn="l">
              <a:lnSpc>
                <a:spcPct val="90000"/>
              </a:lnSpc>
              <a:spcBef>
                <a:spcPts val="0"/>
              </a:spcBef>
              <a:spcAft>
                <a:spcPts val="0"/>
              </a:spcAft>
              <a:buSzPts val="1800"/>
              <a:buNone/>
            </a:pPr>
            <a:r>
              <a:t/>
            </a:r>
            <a:endParaRPr sz="2000">
              <a:solidFill>
                <a:schemeClr val="lt1"/>
              </a:solidFill>
            </a:endParaRPr>
          </a:p>
        </p:txBody>
      </p:sp>
      <p:pic>
        <p:nvPicPr>
          <p:cNvPr id="141" name="Google Shape;141;g349e3a79dfb_0_34"/>
          <p:cNvPicPr preferRelativeResize="0"/>
          <p:nvPr>
            <p:ph idx="2" type="pic"/>
          </p:nvPr>
        </p:nvPicPr>
        <p:blipFill rotWithShape="1">
          <a:blip r:embed="rId3">
            <a:alphaModFix/>
          </a:blip>
          <a:srcRect b="0" l="0" r="0" t="0"/>
          <a:stretch/>
        </p:blipFill>
        <p:spPr>
          <a:xfrm>
            <a:off x="7298575" y="3916425"/>
            <a:ext cx="1995350" cy="2427025"/>
          </a:xfrm>
          <a:prstGeom prst="rect">
            <a:avLst/>
          </a:prstGeom>
          <a:noFill/>
          <a:ln>
            <a:noFill/>
          </a:ln>
        </p:spPr>
      </p:pic>
      <p:pic>
        <p:nvPicPr>
          <p:cNvPr id="142" name="Google Shape;142;g349e3a79dfb_0_34"/>
          <p:cNvPicPr preferRelativeResize="0"/>
          <p:nvPr/>
        </p:nvPicPr>
        <p:blipFill rotWithShape="1">
          <a:blip r:embed="rId4">
            <a:alphaModFix/>
          </a:blip>
          <a:srcRect b="0" l="0" r="0" t="0"/>
          <a:stretch/>
        </p:blipFill>
        <p:spPr>
          <a:xfrm>
            <a:off x="10848645" y="3060500"/>
            <a:ext cx="659130" cy="328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SESI">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2016-04-20T20:34:55Z</dcterms:created>
  <dc:creator>JAISON HENICKA</dc:creator>
</cp:coreProperties>
</file>