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5" roundtripDataSignature="AMtx7mhjCfBoW3IwuPBAOk+rIIVvjU0u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CenturyGothic-bold.fntdata"/><Relationship Id="rId21" Type="http://schemas.openxmlformats.org/officeDocument/2006/relationships/font" Target="fonts/CenturyGothic-regular.fntdata"/><Relationship Id="rId24" Type="http://schemas.openxmlformats.org/officeDocument/2006/relationships/font" Target="fonts/CenturyGothic-boldItalic.fntdata"/><Relationship Id="rId23" Type="http://schemas.openxmlformats.org/officeDocument/2006/relationships/font" Target="fonts/CenturyGothic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9e3a79dfb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349e3a79dfb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349e3a79dfb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9e3a79dfb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349e3a79dfb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349e3a79dfb_0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9e3a79dfb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349e3a79dfb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349e3a79dfb_0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49e3a79dfb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349e3a79dfb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349e3a79dfb_0_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49e3a79dfb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349e3a79dfb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349e3a79dfb_0_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49e3a79dfb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349e3a79dfb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349e3a79dfb_0_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38f8c1f67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1e38f8c1f6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38f8c1f67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1e38f8c1f67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1e38f8c1f67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9e3a79df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349e3a79df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349e3a79df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9e3a79dfb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349e3a79dfb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349e3a79dfb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49e3a79dfb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349e3a79dfb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g349e3a79dfb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9e3a79dfb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349e3a79dfb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349e3a79dfb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9e3a79dfb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349e3a79dfb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349e3a79dfb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Campanha SESI">
  <p:cSld name="Capa Campanha SESI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0"/>
          <p:cNvSpPr/>
          <p:nvPr/>
        </p:nvSpPr>
        <p:spPr>
          <a:xfrm>
            <a:off x="1061" y="-8173"/>
            <a:ext cx="12190940" cy="68696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Google Shape;15;p60"/>
          <p:cNvSpPr/>
          <p:nvPr/>
        </p:nvSpPr>
        <p:spPr>
          <a:xfrm>
            <a:off x="1061" y="3865958"/>
            <a:ext cx="5778257" cy="2998392"/>
          </a:xfrm>
          <a:custGeom>
            <a:rect b="b" l="l" r="r" t="t"/>
            <a:pathLst>
              <a:path extrusionOk="0" h="2998392" w="4333693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>
            <a:gsLst>
              <a:gs pos="0">
                <a:srgbClr val="0C3CC5">
                  <a:alpha val="11764"/>
                </a:srgbClr>
              </a:gs>
              <a:gs pos="100000">
                <a:srgbClr val="090C5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16;p60"/>
          <p:cNvSpPr/>
          <p:nvPr/>
        </p:nvSpPr>
        <p:spPr>
          <a:xfrm>
            <a:off x="-1" y="5979886"/>
            <a:ext cx="12192000" cy="892629"/>
          </a:xfrm>
          <a:prstGeom prst="triangle">
            <a:avLst>
              <a:gd fmla="val 100000" name="adj"/>
            </a:avLst>
          </a:prstGeom>
          <a:solidFill>
            <a:srgbClr val="005C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" name="Google Shape;17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Azul FIESC">
  <p:cSld name="Fundo Azul FIESC">
    <p:bg>
      <p:bgPr>
        <a:gradFill>
          <a:gsLst>
            <a:gs pos="0">
              <a:srgbClr val="0C3CC5"/>
            </a:gs>
            <a:gs pos="100000">
              <a:srgbClr val="090C5E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8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8"/>
          <p:cNvSpPr txBox="1"/>
          <p:nvPr>
            <p:ph idx="1" type="body"/>
          </p:nvPr>
        </p:nvSpPr>
        <p:spPr>
          <a:xfrm>
            <a:off x="839794" y="2057403"/>
            <a:ext cx="10514012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75" name="Google Shape;75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2111" y="6558166"/>
            <a:ext cx="911659" cy="233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e Nome palestrante">
  <p:cSld name="Slide de título e Nome palestrante">
    <p:bg>
      <p:bgPr>
        <a:solidFill>
          <a:srgbClr val="007744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132"/>
            <a:ext cx="12192000" cy="684973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61"/>
          <p:cNvSpPr/>
          <p:nvPr/>
        </p:nvSpPr>
        <p:spPr>
          <a:xfrm>
            <a:off x="0" y="4953000"/>
            <a:ext cx="12192000" cy="19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21;p61"/>
          <p:cNvSpPr txBox="1"/>
          <p:nvPr>
            <p:ph type="title"/>
          </p:nvPr>
        </p:nvSpPr>
        <p:spPr>
          <a:xfrm>
            <a:off x="838200" y="882649"/>
            <a:ext cx="677091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1"/>
          <p:cNvSpPr txBox="1"/>
          <p:nvPr>
            <p:ph idx="1" type="subTitle"/>
          </p:nvPr>
        </p:nvSpPr>
        <p:spPr>
          <a:xfrm>
            <a:off x="838200" y="2954337"/>
            <a:ext cx="7481711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23" name="Google Shape;2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6157" y="5665508"/>
            <a:ext cx="1712706" cy="603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437df9a08f_0_15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744"/>
              </a:buClr>
              <a:buSzPts val="28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437df9a08f_0_15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g1437df9a08f_0_154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SESI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2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 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3"/>
          <p:cNvSpPr txBox="1"/>
          <p:nvPr>
            <p:ph idx="11" type="ftr"/>
          </p:nvPr>
        </p:nvSpPr>
        <p:spPr>
          <a:xfrm>
            <a:off x="4145280" y="6377941"/>
            <a:ext cx="3901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Google Shape;32;p63"/>
          <p:cNvSpPr txBox="1"/>
          <p:nvPr>
            <p:ph idx="10" type="dt"/>
          </p:nvPr>
        </p:nvSpPr>
        <p:spPr>
          <a:xfrm>
            <a:off x="609600" y="6377941"/>
            <a:ext cx="280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Google Shape;33;p63"/>
          <p:cNvSpPr txBox="1"/>
          <p:nvPr>
            <p:ph idx="12" type="sldNum"/>
          </p:nvPr>
        </p:nvSpPr>
        <p:spPr>
          <a:xfrm>
            <a:off x="8778240" y="6377941"/>
            <a:ext cx="280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SESI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4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744"/>
              </a:buClr>
              <a:buSzPts val="4400"/>
              <a:buFont typeface="Century Gothic"/>
              <a:buNone/>
              <a:defRPr>
                <a:solidFill>
                  <a:srgbClr val="00774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SESI">
  <p:cSld name="Em branco SESI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ssinatura Final SESI">
  <p:cSld name="Assinatura Final SESI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6"/>
          <p:cNvSpPr/>
          <p:nvPr/>
        </p:nvSpPr>
        <p:spPr>
          <a:xfrm>
            <a:off x="-9524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" name="Google Shape;40;p66"/>
          <p:cNvSpPr txBox="1"/>
          <p:nvPr/>
        </p:nvSpPr>
        <p:spPr>
          <a:xfrm>
            <a:off x="2662659" y="5658464"/>
            <a:ext cx="68666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Rodovia Admar Gonzaga, 2765 - Itacorubi - 88034-001 - Florianópolis, SC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" name="Google Shape;42;p66"/>
          <p:cNvGrpSpPr/>
          <p:nvPr/>
        </p:nvGrpSpPr>
        <p:grpSpPr>
          <a:xfrm>
            <a:off x="3500149" y="5115374"/>
            <a:ext cx="5191703" cy="310594"/>
            <a:chOff x="2243138" y="3759200"/>
            <a:chExt cx="6899275" cy="412750"/>
          </a:xfrm>
        </p:grpSpPr>
        <p:sp>
          <p:nvSpPr>
            <p:cNvPr id="43" name="Google Shape;43;p66"/>
            <p:cNvSpPr/>
            <p:nvPr/>
          </p:nvSpPr>
          <p:spPr>
            <a:xfrm>
              <a:off x="6710363" y="3921125"/>
              <a:ext cx="77788" cy="82550"/>
            </a:xfrm>
            <a:custGeom>
              <a:rect b="b" l="l" r="r" t="t"/>
              <a:pathLst>
                <a:path extrusionOk="0" h="102" w="97">
                  <a:moveTo>
                    <a:pt x="0" y="102"/>
                  </a:moveTo>
                  <a:lnTo>
                    <a:pt x="97" y="52"/>
                  </a:lnTo>
                  <a:lnTo>
                    <a:pt x="0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" name="Google Shape;44;p66"/>
            <p:cNvSpPr/>
            <p:nvPr/>
          </p:nvSpPr>
          <p:spPr>
            <a:xfrm>
              <a:off x="6534151" y="3759200"/>
              <a:ext cx="412750" cy="412750"/>
            </a:xfrm>
            <a:custGeom>
              <a:rect b="b" l="l" r="r" t="t"/>
              <a:pathLst>
                <a:path extrusionOk="0" h="521" w="520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8" y="5"/>
                  </a:lnTo>
                  <a:lnTo>
                    <a:pt x="183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4" y="45"/>
                  </a:lnTo>
                  <a:lnTo>
                    <a:pt x="95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4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1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1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5" y="462"/>
                  </a:lnTo>
                  <a:lnTo>
                    <a:pt x="114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3" y="508"/>
                  </a:lnTo>
                  <a:lnTo>
                    <a:pt x="208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7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7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441" y="273"/>
                  </a:moveTo>
                  <a:lnTo>
                    <a:pt x="441" y="273"/>
                  </a:lnTo>
                  <a:lnTo>
                    <a:pt x="440" y="314"/>
                  </a:lnTo>
                  <a:lnTo>
                    <a:pt x="436" y="332"/>
                  </a:lnTo>
                  <a:lnTo>
                    <a:pt x="436" y="332"/>
                  </a:lnTo>
                  <a:lnTo>
                    <a:pt x="434" y="347"/>
                  </a:lnTo>
                  <a:lnTo>
                    <a:pt x="429" y="359"/>
                  </a:lnTo>
                  <a:lnTo>
                    <a:pt x="427" y="365"/>
                  </a:lnTo>
                  <a:lnTo>
                    <a:pt x="422" y="368"/>
                  </a:lnTo>
                  <a:lnTo>
                    <a:pt x="422" y="368"/>
                  </a:lnTo>
                  <a:lnTo>
                    <a:pt x="413" y="377"/>
                  </a:lnTo>
                  <a:lnTo>
                    <a:pt x="402" y="383"/>
                  </a:lnTo>
                  <a:lnTo>
                    <a:pt x="393" y="384"/>
                  </a:lnTo>
                  <a:lnTo>
                    <a:pt x="386" y="384"/>
                  </a:lnTo>
                  <a:lnTo>
                    <a:pt x="386" y="384"/>
                  </a:lnTo>
                  <a:lnTo>
                    <a:pt x="344" y="386"/>
                  </a:lnTo>
                  <a:lnTo>
                    <a:pt x="303" y="388"/>
                  </a:lnTo>
                  <a:lnTo>
                    <a:pt x="260" y="388"/>
                  </a:lnTo>
                  <a:lnTo>
                    <a:pt x="260" y="388"/>
                  </a:lnTo>
                  <a:lnTo>
                    <a:pt x="208" y="388"/>
                  </a:lnTo>
                  <a:lnTo>
                    <a:pt x="168" y="386"/>
                  </a:lnTo>
                  <a:lnTo>
                    <a:pt x="136" y="384"/>
                  </a:lnTo>
                  <a:lnTo>
                    <a:pt x="136" y="384"/>
                  </a:lnTo>
                  <a:lnTo>
                    <a:pt x="118" y="381"/>
                  </a:lnTo>
                  <a:lnTo>
                    <a:pt x="107" y="377"/>
                  </a:lnTo>
                  <a:lnTo>
                    <a:pt x="102" y="374"/>
                  </a:lnTo>
                  <a:lnTo>
                    <a:pt x="97" y="368"/>
                  </a:lnTo>
                  <a:lnTo>
                    <a:pt x="97" y="368"/>
                  </a:lnTo>
                  <a:lnTo>
                    <a:pt x="93" y="365"/>
                  </a:lnTo>
                  <a:lnTo>
                    <a:pt x="89" y="359"/>
                  </a:lnTo>
                  <a:lnTo>
                    <a:pt x="86" y="347"/>
                  </a:lnTo>
                  <a:lnTo>
                    <a:pt x="82" y="332"/>
                  </a:lnTo>
                  <a:lnTo>
                    <a:pt x="82" y="332"/>
                  </a:lnTo>
                  <a:lnTo>
                    <a:pt x="80" y="314"/>
                  </a:lnTo>
                  <a:lnTo>
                    <a:pt x="79" y="273"/>
                  </a:lnTo>
                  <a:lnTo>
                    <a:pt x="79" y="246"/>
                  </a:lnTo>
                  <a:lnTo>
                    <a:pt x="79" y="246"/>
                  </a:lnTo>
                  <a:lnTo>
                    <a:pt x="80" y="205"/>
                  </a:lnTo>
                  <a:lnTo>
                    <a:pt x="82" y="187"/>
                  </a:lnTo>
                  <a:lnTo>
                    <a:pt x="82" y="187"/>
                  </a:lnTo>
                  <a:lnTo>
                    <a:pt x="86" y="172"/>
                  </a:lnTo>
                  <a:lnTo>
                    <a:pt x="89" y="162"/>
                  </a:lnTo>
                  <a:lnTo>
                    <a:pt x="93" y="156"/>
                  </a:lnTo>
                  <a:lnTo>
                    <a:pt x="97" y="151"/>
                  </a:lnTo>
                  <a:lnTo>
                    <a:pt x="97" y="151"/>
                  </a:lnTo>
                  <a:lnTo>
                    <a:pt x="107" y="142"/>
                  </a:lnTo>
                  <a:lnTo>
                    <a:pt x="116" y="138"/>
                  </a:lnTo>
                  <a:lnTo>
                    <a:pt x="125" y="136"/>
                  </a:lnTo>
                  <a:lnTo>
                    <a:pt x="132" y="135"/>
                  </a:lnTo>
                  <a:lnTo>
                    <a:pt x="132" y="135"/>
                  </a:lnTo>
                  <a:lnTo>
                    <a:pt x="174" y="133"/>
                  </a:lnTo>
                  <a:lnTo>
                    <a:pt x="215" y="133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303" y="133"/>
                  </a:lnTo>
                  <a:lnTo>
                    <a:pt x="344" y="133"/>
                  </a:lnTo>
                  <a:lnTo>
                    <a:pt x="386" y="135"/>
                  </a:lnTo>
                  <a:lnTo>
                    <a:pt x="386" y="135"/>
                  </a:lnTo>
                  <a:lnTo>
                    <a:pt x="393" y="136"/>
                  </a:lnTo>
                  <a:lnTo>
                    <a:pt x="402" y="138"/>
                  </a:lnTo>
                  <a:lnTo>
                    <a:pt x="413" y="142"/>
                  </a:lnTo>
                  <a:lnTo>
                    <a:pt x="422" y="151"/>
                  </a:lnTo>
                  <a:lnTo>
                    <a:pt x="422" y="151"/>
                  </a:lnTo>
                  <a:lnTo>
                    <a:pt x="427" y="156"/>
                  </a:lnTo>
                  <a:lnTo>
                    <a:pt x="429" y="162"/>
                  </a:lnTo>
                  <a:lnTo>
                    <a:pt x="434" y="172"/>
                  </a:lnTo>
                  <a:lnTo>
                    <a:pt x="436" y="187"/>
                  </a:lnTo>
                  <a:lnTo>
                    <a:pt x="436" y="187"/>
                  </a:lnTo>
                  <a:lnTo>
                    <a:pt x="440" y="205"/>
                  </a:lnTo>
                  <a:lnTo>
                    <a:pt x="441" y="246"/>
                  </a:lnTo>
                  <a:lnTo>
                    <a:pt x="441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" name="Google Shape;45;p66"/>
            <p:cNvSpPr/>
            <p:nvPr/>
          </p:nvSpPr>
          <p:spPr>
            <a:xfrm>
              <a:off x="5530851" y="3759200"/>
              <a:ext cx="412750" cy="412750"/>
            </a:xfrm>
            <a:custGeom>
              <a:rect b="b" l="l" r="r" t="t"/>
              <a:pathLst>
                <a:path extrusionOk="0" h="521" w="519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6" y="5"/>
                  </a:lnTo>
                  <a:lnTo>
                    <a:pt x="181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5" y="45"/>
                  </a:lnTo>
                  <a:lnTo>
                    <a:pt x="93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3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0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3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3" y="462"/>
                  </a:lnTo>
                  <a:lnTo>
                    <a:pt x="115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1" y="508"/>
                  </a:lnTo>
                  <a:lnTo>
                    <a:pt x="206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5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19" y="260"/>
                  </a:lnTo>
                  <a:lnTo>
                    <a:pt x="519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5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72" y="370"/>
                  </a:moveTo>
                  <a:lnTo>
                    <a:pt x="109" y="370"/>
                  </a:lnTo>
                  <a:lnTo>
                    <a:pt x="109" y="171"/>
                  </a:lnTo>
                  <a:lnTo>
                    <a:pt x="172" y="171"/>
                  </a:lnTo>
                  <a:lnTo>
                    <a:pt x="172" y="370"/>
                  </a:lnTo>
                  <a:close/>
                  <a:moveTo>
                    <a:pt x="140" y="147"/>
                  </a:moveTo>
                  <a:lnTo>
                    <a:pt x="138" y="147"/>
                  </a:lnTo>
                  <a:lnTo>
                    <a:pt x="138" y="147"/>
                  </a:lnTo>
                  <a:lnTo>
                    <a:pt x="131" y="145"/>
                  </a:lnTo>
                  <a:lnTo>
                    <a:pt x="124" y="144"/>
                  </a:lnTo>
                  <a:lnTo>
                    <a:pt x="116" y="140"/>
                  </a:lnTo>
                  <a:lnTo>
                    <a:pt x="111" y="136"/>
                  </a:lnTo>
                  <a:lnTo>
                    <a:pt x="107" y="131"/>
                  </a:lnTo>
                  <a:lnTo>
                    <a:pt x="104" y="126"/>
                  </a:lnTo>
                  <a:lnTo>
                    <a:pt x="102" y="118"/>
                  </a:lnTo>
                  <a:lnTo>
                    <a:pt x="102" y="111"/>
                  </a:lnTo>
                  <a:lnTo>
                    <a:pt x="102" y="111"/>
                  </a:lnTo>
                  <a:lnTo>
                    <a:pt x="102" y="104"/>
                  </a:lnTo>
                  <a:lnTo>
                    <a:pt x="104" y="99"/>
                  </a:lnTo>
                  <a:lnTo>
                    <a:pt x="107" y="93"/>
                  </a:lnTo>
                  <a:lnTo>
                    <a:pt x="111" y="88"/>
                  </a:lnTo>
                  <a:lnTo>
                    <a:pt x="118" y="83"/>
                  </a:lnTo>
                  <a:lnTo>
                    <a:pt x="124" y="81"/>
                  </a:lnTo>
                  <a:lnTo>
                    <a:pt x="131" y="79"/>
                  </a:lnTo>
                  <a:lnTo>
                    <a:pt x="140" y="77"/>
                  </a:lnTo>
                  <a:lnTo>
                    <a:pt x="140" y="77"/>
                  </a:lnTo>
                  <a:lnTo>
                    <a:pt x="149" y="79"/>
                  </a:lnTo>
                  <a:lnTo>
                    <a:pt x="156" y="81"/>
                  </a:lnTo>
                  <a:lnTo>
                    <a:pt x="161" y="83"/>
                  </a:lnTo>
                  <a:lnTo>
                    <a:pt x="167" y="88"/>
                  </a:lnTo>
                  <a:lnTo>
                    <a:pt x="172" y="93"/>
                  </a:lnTo>
                  <a:lnTo>
                    <a:pt x="174" y="99"/>
                  </a:lnTo>
                  <a:lnTo>
                    <a:pt x="177" y="104"/>
                  </a:lnTo>
                  <a:lnTo>
                    <a:pt x="177" y="111"/>
                  </a:lnTo>
                  <a:lnTo>
                    <a:pt x="177" y="111"/>
                  </a:lnTo>
                  <a:lnTo>
                    <a:pt x="177" y="118"/>
                  </a:lnTo>
                  <a:lnTo>
                    <a:pt x="176" y="126"/>
                  </a:lnTo>
                  <a:lnTo>
                    <a:pt x="172" y="131"/>
                  </a:lnTo>
                  <a:lnTo>
                    <a:pt x="167" y="136"/>
                  </a:lnTo>
                  <a:lnTo>
                    <a:pt x="161" y="140"/>
                  </a:lnTo>
                  <a:lnTo>
                    <a:pt x="156" y="144"/>
                  </a:lnTo>
                  <a:lnTo>
                    <a:pt x="147" y="145"/>
                  </a:lnTo>
                  <a:lnTo>
                    <a:pt x="140" y="147"/>
                  </a:lnTo>
                  <a:lnTo>
                    <a:pt x="140" y="147"/>
                  </a:lnTo>
                  <a:close/>
                  <a:moveTo>
                    <a:pt x="424" y="370"/>
                  </a:moveTo>
                  <a:lnTo>
                    <a:pt x="352" y="370"/>
                  </a:lnTo>
                  <a:lnTo>
                    <a:pt x="352" y="268"/>
                  </a:lnTo>
                  <a:lnTo>
                    <a:pt x="352" y="268"/>
                  </a:lnTo>
                  <a:lnTo>
                    <a:pt x="352" y="259"/>
                  </a:lnTo>
                  <a:lnTo>
                    <a:pt x="350" y="250"/>
                  </a:lnTo>
                  <a:lnTo>
                    <a:pt x="348" y="241"/>
                  </a:lnTo>
                  <a:lnTo>
                    <a:pt x="343" y="235"/>
                  </a:lnTo>
                  <a:lnTo>
                    <a:pt x="339" y="230"/>
                  </a:lnTo>
                  <a:lnTo>
                    <a:pt x="332" y="226"/>
                  </a:lnTo>
                  <a:lnTo>
                    <a:pt x="325" y="223"/>
                  </a:lnTo>
                  <a:lnTo>
                    <a:pt x="316" y="223"/>
                  </a:lnTo>
                  <a:lnTo>
                    <a:pt x="316" y="223"/>
                  </a:lnTo>
                  <a:lnTo>
                    <a:pt x="310" y="223"/>
                  </a:lnTo>
                  <a:lnTo>
                    <a:pt x="303" y="224"/>
                  </a:lnTo>
                  <a:lnTo>
                    <a:pt x="294" y="230"/>
                  </a:lnTo>
                  <a:lnTo>
                    <a:pt x="287" y="237"/>
                  </a:lnTo>
                  <a:lnTo>
                    <a:pt x="283" y="246"/>
                  </a:lnTo>
                  <a:lnTo>
                    <a:pt x="283" y="246"/>
                  </a:lnTo>
                  <a:lnTo>
                    <a:pt x="282" y="253"/>
                  </a:lnTo>
                  <a:lnTo>
                    <a:pt x="282" y="262"/>
                  </a:lnTo>
                  <a:lnTo>
                    <a:pt x="282" y="370"/>
                  </a:lnTo>
                  <a:lnTo>
                    <a:pt x="210" y="370"/>
                  </a:lnTo>
                  <a:lnTo>
                    <a:pt x="210" y="370"/>
                  </a:lnTo>
                  <a:lnTo>
                    <a:pt x="212" y="277"/>
                  </a:lnTo>
                  <a:lnTo>
                    <a:pt x="210" y="171"/>
                  </a:lnTo>
                  <a:lnTo>
                    <a:pt x="282" y="171"/>
                  </a:lnTo>
                  <a:lnTo>
                    <a:pt x="282" y="203"/>
                  </a:lnTo>
                  <a:lnTo>
                    <a:pt x="282" y="203"/>
                  </a:lnTo>
                  <a:lnTo>
                    <a:pt x="283" y="198"/>
                  </a:lnTo>
                  <a:lnTo>
                    <a:pt x="287" y="192"/>
                  </a:lnTo>
                  <a:lnTo>
                    <a:pt x="292" y="187"/>
                  </a:lnTo>
                  <a:lnTo>
                    <a:pt x="300" y="181"/>
                  </a:lnTo>
                  <a:lnTo>
                    <a:pt x="309" y="176"/>
                  </a:lnTo>
                  <a:lnTo>
                    <a:pt x="319" y="172"/>
                  </a:lnTo>
                  <a:lnTo>
                    <a:pt x="330" y="171"/>
                  </a:lnTo>
                  <a:lnTo>
                    <a:pt x="345" y="169"/>
                  </a:lnTo>
                  <a:lnTo>
                    <a:pt x="345" y="169"/>
                  </a:lnTo>
                  <a:lnTo>
                    <a:pt x="361" y="171"/>
                  </a:lnTo>
                  <a:lnTo>
                    <a:pt x="375" y="174"/>
                  </a:lnTo>
                  <a:lnTo>
                    <a:pt x="388" y="181"/>
                  </a:lnTo>
                  <a:lnTo>
                    <a:pt x="400" y="192"/>
                  </a:lnTo>
                  <a:lnTo>
                    <a:pt x="409" y="205"/>
                  </a:lnTo>
                  <a:lnTo>
                    <a:pt x="416" y="219"/>
                  </a:lnTo>
                  <a:lnTo>
                    <a:pt x="422" y="239"/>
                  </a:lnTo>
                  <a:lnTo>
                    <a:pt x="424" y="260"/>
                  </a:lnTo>
                  <a:lnTo>
                    <a:pt x="424" y="3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" name="Google Shape;46;p66"/>
            <p:cNvSpPr/>
            <p:nvPr/>
          </p:nvSpPr>
          <p:spPr>
            <a:xfrm>
              <a:off x="6032501" y="3759200"/>
              <a:ext cx="412750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7" y="75"/>
                  </a:lnTo>
                  <a:lnTo>
                    <a:pt x="59" y="95"/>
                  </a:lnTo>
                  <a:lnTo>
                    <a:pt x="45" y="115"/>
                  </a:lnTo>
                  <a:lnTo>
                    <a:pt x="32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2" y="384"/>
                  </a:lnTo>
                  <a:lnTo>
                    <a:pt x="45" y="406"/>
                  </a:lnTo>
                  <a:lnTo>
                    <a:pt x="59" y="426"/>
                  </a:lnTo>
                  <a:lnTo>
                    <a:pt x="77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3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6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91" y="384"/>
                  </a:lnTo>
                  <a:lnTo>
                    <a:pt x="501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1" y="158"/>
                  </a:lnTo>
                  <a:lnTo>
                    <a:pt x="491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6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3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31" y="411"/>
                  </a:moveTo>
                  <a:lnTo>
                    <a:pt x="331" y="411"/>
                  </a:lnTo>
                  <a:lnTo>
                    <a:pt x="246" y="410"/>
                  </a:lnTo>
                  <a:lnTo>
                    <a:pt x="246" y="410"/>
                  </a:lnTo>
                  <a:lnTo>
                    <a:pt x="237" y="410"/>
                  </a:lnTo>
                  <a:lnTo>
                    <a:pt x="225" y="404"/>
                  </a:lnTo>
                  <a:lnTo>
                    <a:pt x="209" y="397"/>
                  </a:lnTo>
                  <a:lnTo>
                    <a:pt x="192" y="386"/>
                  </a:lnTo>
                  <a:lnTo>
                    <a:pt x="185" y="381"/>
                  </a:lnTo>
                  <a:lnTo>
                    <a:pt x="178" y="372"/>
                  </a:lnTo>
                  <a:lnTo>
                    <a:pt x="171" y="363"/>
                  </a:lnTo>
                  <a:lnTo>
                    <a:pt x="164" y="352"/>
                  </a:lnTo>
                  <a:lnTo>
                    <a:pt x="158" y="341"/>
                  </a:lnTo>
                  <a:lnTo>
                    <a:pt x="155" y="329"/>
                  </a:lnTo>
                  <a:lnTo>
                    <a:pt x="153" y="314"/>
                  </a:lnTo>
                  <a:lnTo>
                    <a:pt x="151" y="298"/>
                  </a:lnTo>
                  <a:lnTo>
                    <a:pt x="151" y="298"/>
                  </a:lnTo>
                  <a:lnTo>
                    <a:pt x="151" y="251"/>
                  </a:lnTo>
                  <a:lnTo>
                    <a:pt x="151" y="251"/>
                  </a:lnTo>
                  <a:lnTo>
                    <a:pt x="151" y="208"/>
                  </a:lnTo>
                  <a:lnTo>
                    <a:pt x="151" y="208"/>
                  </a:lnTo>
                  <a:lnTo>
                    <a:pt x="151" y="196"/>
                  </a:lnTo>
                  <a:lnTo>
                    <a:pt x="151" y="196"/>
                  </a:lnTo>
                  <a:lnTo>
                    <a:pt x="151" y="162"/>
                  </a:lnTo>
                  <a:lnTo>
                    <a:pt x="153" y="145"/>
                  </a:lnTo>
                  <a:lnTo>
                    <a:pt x="156" y="129"/>
                  </a:lnTo>
                  <a:lnTo>
                    <a:pt x="156" y="129"/>
                  </a:lnTo>
                  <a:lnTo>
                    <a:pt x="162" y="118"/>
                  </a:lnTo>
                  <a:lnTo>
                    <a:pt x="169" y="111"/>
                  </a:lnTo>
                  <a:lnTo>
                    <a:pt x="178" y="108"/>
                  </a:lnTo>
                  <a:lnTo>
                    <a:pt x="191" y="106"/>
                  </a:lnTo>
                  <a:lnTo>
                    <a:pt x="191" y="106"/>
                  </a:lnTo>
                  <a:lnTo>
                    <a:pt x="203" y="108"/>
                  </a:lnTo>
                  <a:lnTo>
                    <a:pt x="212" y="113"/>
                  </a:lnTo>
                  <a:lnTo>
                    <a:pt x="219" y="120"/>
                  </a:lnTo>
                  <a:lnTo>
                    <a:pt x="225" y="131"/>
                  </a:lnTo>
                  <a:lnTo>
                    <a:pt x="228" y="142"/>
                  </a:lnTo>
                  <a:lnTo>
                    <a:pt x="230" y="154"/>
                  </a:lnTo>
                  <a:lnTo>
                    <a:pt x="230" y="183"/>
                  </a:lnTo>
                  <a:lnTo>
                    <a:pt x="340" y="183"/>
                  </a:lnTo>
                  <a:lnTo>
                    <a:pt x="340" y="183"/>
                  </a:lnTo>
                  <a:lnTo>
                    <a:pt x="347" y="185"/>
                  </a:lnTo>
                  <a:lnTo>
                    <a:pt x="352" y="187"/>
                  </a:lnTo>
                  <a:lnTo>
                    <a:pt x="358" y="190"/>
                  </a:lnTo>
                  <a:lnTo>
                    <a:pt x="361" y="196"/>
                  </a:lnTo>
                  <a:lnTo>
                    <a:pt x="365" y="203"/>
                  </a:lnTo>
                  <a:lnTo>
                    <a:pt x="368" y="210"/>
                  </a:lnTo>
                  <a:lnTo>
                    <a:pt x="370" y="219"/>
                  </a:lnTo>
                  <a:lnTo>
                    <a:pt x="370" y="228"/>
                  </a:lnTo>
                  <a:lnTo>
                    <a:pt x="370" y="228"/>
                  </a:lnTo>
                  <a:lnTo>
                    <a:pt x="368" y="237"/>
                  </a:lnTo>
                  <a:lnTo>
                    <a:pt x="367" y="244"/>
                  </a:lnTo>
                  <a:lnTo>
                    <a:pt x="361" y="251"/>
                  </a:lnTo>
                  <a:lnTo>
                    <a:pt x="354" y="255"/>
                  </a:lnTo>
                  <a:lnTo>
                    <a:pt x="347" y="259"/>
                  </a:lnTo>
                  <a:lnTo>
                    <a:pt x="341" y="260"/>
                  </a:lnTo>
                  <a:lnTo>
                    <a:pt x="327" y="262"/>
                  </a:lnTo>
                  <a:lnTo>
                    <a:pt x="228" y="262"/>
                  </a:lnTo>
                  <a:lnTo>
                    <a:pt x="228" y="262"/>
                  </a:lnTo>
                  <a:lnTo>
                    <a:pt x="228" y="300"/>
                  </a:lnTo>
                  <a:lnTo>
                    <a:pt x="228" y="300"/>
                  </a:lnTo>
                  <a:lnTo>
                    <a:pt x="228" y="305"/>
                  </a:lnTo>
                  <a:lnTo>
                    <a:pt x="230" y="313"/>
                  </a:lnTo>
                  <a:lnTo>
                    <a:pt x="232" y="318"/>
                  </a:lnTo>
                  <a:lnTo>
                    <a:pt x="237" y="323"/>
                  </a:lnTo>
                  <a:lnTo>
                    <a:pt x="243" y="329"/>
                  </a:lnTo>
                  <a:lnTo>
                    <a:pt x="252" y="332"/>
                  </a:lnTo>
                  <a:lnTo>
                    <a:pt x="262" y="334"/>
                  </a:lnTo>
                  <a:lnTo>
                    <a:pt x="277" y="336"/>
                  </a:lnTo>
                  <a:lnTo>
                    <a:pt x="336" y="336"/>
                  </a:lnTo>
                  <a:lnTo>
                    <a:pt x="336" y="336"/>
                  </a:lnTo>
                  <a:lnTo>
                    <a:pt x="341" y="336"/>
                  </a:lnTo>
                  <a:lnTo>
                    <a:pt x="347" y="338"/>
                  </a:lnTo>
                  <a:lnTo>
                    <a:pt x="354" y="341"/>
                  </a:lnTo>
                  <a:lnTo>
                    <a:pt x="359" y="345"/>
                  </a:lnTo>
                  <a:lnTo>
                    <a:pt x="365" y="350"/>
                  </a:lnTo>
                  <a:lnTo>
                    <a:pt x="368" y="357"/>
                  </a:lnTo>
                  <a:lnTo>
                    <a:pt x="372" y="366"/>
                  </a:lnTo>
                  <a:lnTo>
                    <a:pt x="372" y="377"/>
                  </a:lnTo>
                  <a:lnTo>
                    <a:pt x="372" y="377"/>
                  </a:lnTo>
                  <a:lnTo>
                    <a:pt x="370" y="388"/>
                  </a:lnTo>
                  <a:lnTo>
                    <a:pt x="367" y="395"/>
                  </a:lnTo>
                  <a:lnTo>
                    <a:pt x="361" y="402"/>
                  </a:lnTo>
                  <a:lnTo>
                    <a:pt x="356" y="406"/>
                  </a:lnTo>
                  <a:lnTo>
                    <a:pt x="349" y="410"/>
                  </a:lnTo>
                  <a:lnTo>
                    <a:pt x="341" y="411"/>
                  </a:lnTo>
                  <a:lnTo>
                    <a:pt x="331" y="411"/>
                  </a:lnTo>
                  <a:lnTo>
                    <a:pt x="331" y="411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" name="Google Shape;47;p66"/>
            <p:cNvSpPr/>
            <p:nvPr/>
          </p:nvSpPr>
          <p:spPr>
            <a:xfrm>
              <a:off x="5029201" y="3759200"/>
              <a:ext cx="414338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8" y="75"/>
                  </a:lnTo>
                  <a:lnTo>
                    <a:pt x="60" y="95"/>
                  </a:lnTo>
                  <a:lnTo>
                    <a:pt x="45" y="115"/>
                  </a:lnTo>
                  <a:lnTo>
                    <a:pt x="33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3" y="384"/>
                  </a:lnTo>
                  <a:lnTo>
                    <a:pt x="45" y="406"/>
                  </a:lnTo>
                  <a:lnTo>
                    <a:pt x="60" y="426"/>
                  </a:lnTo>
                  <a:lnTo>
                    <a:pt x="78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1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4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89" y="384"/>
                  </a:lnTo>
                  <a:lnTo>
                    <a:pt x="500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0" y="158"/>
                  </a:lnTo>
                  <a:lnTo>
                    <a:pt x="489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4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1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29" y="259"/>
                  </a:moveTo>
                  <a:lnTo>
                    <a:pt x="284" y="259"/>
                  </a:lnTo>
                  <a:lnTo>
                    <a:pt x="284" y="259"/>
                  </a:lnTo>
                  <a:lnTo>
                    <a:pt x="284" y="420"/>
                  </a:lnTo>
                  <a:lnTo>
                    <a:pt x="218" y="420"/>
                  </a:lnTo>
                  <a:lnTo>
                    <a:pt x="218" y="420"/>
                  </a:lnTo>
                  <a:lnTo>
                    <a:pt x="218" y="259"/>
                  </a:lnTo>
                  <a:lnTo>
                    <a:pt x="185" y="259"/>
                  </a:lnTo>
                  <a:lnTo>
                    <a:pt x="185" y="203"/>
                  </a:lnTo>
                  <a:lnTo>
                    <a:pt x="218" y="203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18" y="154"/>
                  </a:lnTo>
                  <a:lnTo>
                    <a:pt x="221" y="144"/>
                  </a:lnTo>
                  <a:lnTo>
                    <a:pt x="225" y="133"/>
                  </a:lnTo>
                  <a:lnTo>
                    <a:pt x="230" y="122"/>
                  </a:lnTo>
                  <a:lnTo>
                    <a:pt x="239" y="113"/>
                  </a:lnTo>
                  <a:lnTo>
                    <a:pt x="252" y="104"/>
                  </a:lnTo>
                  <a:lnTo>
                    <a:pt x="266" y="101"/>
                  </a:lnTo>
                  <a:lnTo>
                    <a:pt x="286" y="99"/>
                  </a:lnTo>
                  <a:lnTo>
                    <a:pt x="334" y="99"/>
                  </a:lnTo>
                  <a:lnTo>
                    <a:pt x="334" y="153"/>
                  </a:lnTo>
                  <a:lnTo>
                    <a:pt x="334" y="153"/>
                  </a:lnTo>
                  <a:lnTo>
                    <a:pt x="298" y="153"/>
                  </a:lnTo>
                  <a:lnTo>
                    <a:pt x="298" y="153"/>
                  </a:lnTo>
                  <a:lnTo>
                    <a:pt x="295" y="154"/>
                  </a:lnTo>
                  <a:lnTo>
                    <a:pt x="289" y="156"/>
                  </a:lnTo>
                  <a:lnTo>
                    <a:pt x="286" y="162"/>
                  </a:lnTo>
                  <a:lnTo>
                    <a:pt x="284" y="169"/>
                  </a:lnTo>
                  <a:lnTo>
                    <a:pt x="284" y="203"/>
                  </a:lnTo>
                  <a:lnTo>
                    <a:pt x="336" y="203"/>
                  </a:lnTo>
                  <a:lnTo>
                    <a:pt x="329" y="2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p66"/>
            <p:cNvSpPr/>
            <p:nvPr/>
          </p:nvSpPr>
          <p:spPr>
            <a:xfrm>
              <a:off x="2243138" y="3800475"/>
              <a:ext cx="174625" cy="293688"/>
            </a:xfrm>
            <a:custGeom>
              <a:rect b="b" l="l" r="r" t="t"/>
              <a:pathLst>
                <a:path extrusionOk="0" h="370" w="221">
                  <a:moveTo>
                    <a:pt x="111" y="370"/>
                  </a:moveTo>
                  <a:lnTo>
                    <a:pt x="111" y="370"/>
                  </a:lnTo>
                  <a:lnTo>
                    <a:pt x="90" y="368"/>
                  </a:lnTo>
                  <a:lnTo>
                    <a:pt x="68" y="363"/>
                  </a:lnTo>
                  <a:lnTo>
                    <a:pt x="50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50" y="16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2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2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2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4" y="99"/>
                  </a:lnTo>
                  <a:lnTo>
                    <a:pt x="153" y="88"/>
                  </a:lnTo>
                  <a:lnTo>
                    <a:pt x="147" y="79"/>
                  </a:lnTo>
                  <a:lnTo>
                    <a:pt x="144" y="72"/>
                  </a:lnTo>
                  <a:lnTo>
                    <a:pt x="137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1" y="61"/>
                  </a:lnTo>
                  <a:lnTo>
                    <a:pt x="93" y="63"/>
                  </a:lnTo>
                  <a:lnTo>
                    <a:pt x="84" y="66"/>
                  </a:lnTo>
                  <a:lnTo>
                    <a:pt x="79" y="72"/>
                  </a:lnTo>
                  <a:lnTo>
                    <a:pt x="74" y="79"/>
                  </a:lnTo>
                  <a:lnTo>
                    <a:pt x="70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6"/>
                  </a:lnTo>
                  <a:lnTo>
                    <a:pt x="84" y="304"/>
                  </a:lnTo>
                  <a:lnTo>
                    <a:pt x="93" y="307"/>
                  </a:lnTo>
                  <a:lnTo>
                    <a:pt x="101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7" y="304"/>
                  </a:lnTo>
                  <a:lnTo>
                    <a:pt x="144" y="296"/>
                  </a:lnTo>
                  <a:lnTo>
                    <a:pt x="147" y="291"/>
                  </a:lnTo>
                  <a:lnTo>
                    <a:pt x="153" y="282"/>
                  </a:lnTo>
                  <a:lnTo>
                    <a:pt x="154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" name="Google Shape;49;p66"/>
            <p:cNvSpPr/>
            <p:nvPr/>
          </p:nvSpPr>
          <p:spPr>
            <a:xfrm>
              <a:off x="2460626" y="3800475"/>
              <a:ext cx="184150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3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29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7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5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4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5" y="81"/>
                  </a:lnTo>
                  <a:lnTo>
                    <a:pt x="226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3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2" y="275"/>
                  </a:lnTo>
                  <a:lnTo>
                    <a:pt x="230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4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4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6" y="309"/>
                  </a:lnTo>
                  <a:lnTo>
                    <a:pt x="137" y="307"/>
                  </a:lnTo>
                  <a:lnTo>
                    <a:pt x="144" y="302"/>
                  </a:lnTo>
                  <a:lnTo>
                    <a:pt x="151" y="296"/>
                  </a:lnTo>
                  <a:lnTo>
                    <a:pt x="158" y="289"/>
                  </a:lnTo>
                  <a:lnTo>
                    <a:pt x="162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2" y="241"/>
                  </a:lnTo>
                  <a:lnTo>
                    <a:pt x="158" y="232"/>
                  </a:lnTo>
                  <a:lnTo>
                    <a:pt x="151" y="225"/>
                  </a:lnTo>
                  <a:lnTo>
                    <a:pt x="144" y="217"/>
                  </a:lnTo>
                  <a:lnTo>
                    <a:pt x="137" y="214"/>
                  </a:lnTo>
                  <a:lnTo>
                    <a:pt x="126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6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3" y="72"/>
                  </a:lnTo>
                  <a:lnTo>
                    <a:pt x="77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7" y="131"/>
                  </a:lnTo>
                  <a:lnTo>
                    <a:pt x="83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6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" name="Google Shape;50;p66"/>
            <p:cNvSpPr/>
            <p:nvPr/>
          </p:nvSpPr>
          <p:spPr>
            <a:xfrm>
              <a:off x="2684463" y="3800475"/>
              <a:ext cx="176213" cy="293688"/>
            </a:xfrm>
            <a:custGeom>
              <a:rect b="b" l="l" r="r" t="t"/>
              <a:pathLst>
                <a:path extrusionOk="0" h="370" w="221">
                  <a:moveTo>
                    <a:pt x="109" y="370"/>
                  </a:moveTo>
                  <a:lnTo>
                    <a:pt x="109" y="370"/>
                  </a:lnTo>
                  <a:lnTo>
                    <a:pt x="88" y="368"/>
                  </a:lnTo>
                  <a:lnTo>
                    <a:pt x="68" y="363"/>
                  </a:lnTo>
                  <a:lnTo>
                    <a:pt x="48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18" y="327"/>
                  </a:lnTo>
                  <a:lnTo>
                    <a:pt x="12" y="318"/>
                  </a:lnTo>
                  <a:lnTo>
                    <a:pt x="9" y="307"/>
                  </a:lnTo>
                  <a:lnTo>
                    <a:pt x="3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3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8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1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1" y="43"/>
                  </a:lnTo>
                  <a:lnTo>
                    <a:pt x="206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5" y="298"/>
                  </a:lnTo>
                  <a:lnTo>
                    <a:pt x="212" y="307"/>
                  </a:lnTo>
                  <a:lnTo>
                    <a:pt x="206" y="318"/>
                  </a:lnTo>
                  <a:lnTo>
                    <a:pt x="201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1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09" y="370"/>
                  </a:lnTo>
                  <a:lnTo>
                    <a:pt x="109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3" y="99"/>
                  </a:lnTo>
                  <a:lnTo>
                    <a:pt x="151" y="88"/>
                  </a:lnTo>
                  <a:lnTo>
                    <a:pt x="147" y="79"/>
                  </a:lnTo>
                  <a:lnTo>
                    <a:pt x="142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0" y="61"/>
                  </a:lnTo>
                  <a:lnTo>
                    <a:pt x="92" y="63"/>
                  </a:lnTo>
                  <a:lnTo>
                    <a:pt x="84" y="66"/>
                  </a:lnTo>
                  <a:lnTo>
                    <a:pt x="77" y="72"/>
                  </a:lnTo>
                  <a:lnTo>
                    <a:pt x="74" y="79"/>
                  </a:lnTo>
                  <a:lnTo>
                    <a:pt x="68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68" y="282"/>
                  </a:lnTo>
                  <a:lnTo>
                    <a:pt x="74" y="291"/>
                  </a:lnTo>
                  <a:lnTo>
                    <a:pt x="77" y="296"/>
                  </a:lnTo>
                  <a:lnTo>
                    <a:pt x="84" y="304"/>
                  </a:lnTo>
                  <a:lnTo>
                    <a:pt x="92" y="307"/>
                  </a:lnTo>
                  <a:lnTo>
                    <a:pt x="100" y="309"/>
                  </a:lnTo>
                  <a:lnTo>
                    <a:pt x="109" y="311"/>
                  </a:lnTo>
                  <a:lnTo>
                    <a:pt x="109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2" y="296"/>
                  </a:lnTo>
                  <a:lnTo>
                    <a:pt x="147" y="291"/>
                  </a:lnTo>
                  <a:lnTo>
                    <a:pt x="151" y="282"/>
                  </a:lnTo>
                  <a:lnTo>
                    <a:pt x="153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" name="Google Shape;51;p66"/>
            <p:cNvSpPr/>
            <p:nvPr/>
          </p:nvSpPr>
          <p:spPr>
            <a:xfrm>
              <a:off x="2905126" y="3800475"/>
              <a:ext cx="176213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6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6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2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21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21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2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8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8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" name="Google Shape;52;p66"/>
            <p:cNvSpPr/>
            <p:nvPr/>
          </p:nvSpPr>
          <p:spPr>
            <a:xfrm>
              <a:off x="3219451" y="3800475"/>
              <a:ext cx="177800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7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" name="Google Shape;53;p66"/>
            <p:cNvSpPr/>
            <p:nvPr/>
          </p:nvSpPr>
          <p:spPr>
            <a:xfrm>
              <a:off x="3430588" y="3802063"/>
              <a:ext cx="195263" cy="288925"/>
            </a:xfrm>
            <a:custGeom>
              <a:rect b="b" l="l" r="r" t="t"/>
              <a:pathLst>
                <a:path extrusionOk="0" h="365" w="247">
                  <a:moveTo>
                    <a:pt x="214" y="314"/>
                  </a:moveTo>
                  <a:lnTo>
                    <a:pt x="214" y="365"/>
                  </a:lnTo>
                  <a:lnTo>
                    <a:pt x="150" y="365"/>
                  </a:lnTo>
                  <a:lnTo>
                    <a:pt x="150" y="314"/>
                  </a:lnTo>
                  <a:lnTo>
                    <a:pt x="0" y="314"/>
                  </a:lnTo>
                  <a:lnTo>
                    <a:pt x="0" y="251"/>
                  </a:lnTo>
                  <a:lnTo>
                    <a:pt x="126" y="0"/>
                  </a:lnTo>
                  <a:lnTo>
                    <a:pt x="198" y="0"/>
                  </a:lnTo>
                  <a:lnTo>
                    <a:pt x="74" y="251"/>
                  </a:lnTo>
                  <a:lnTo>
                    <a:pt x="150" y="251"/>
                  </a:lnTo>
                  <a:lnTo>
                    <a:pt x="150" y="183"/>
                  </a:lnTo>
                  <a:lnTo>
                    <a:pt x="214" y="183"/>
                  </a:lnTo>
                  <a:lnTo>
                    <a:pt x="214" y="251"/>
                  </a:lnTo>
                  <a:lnTo>
                    <a:pt x="247" y="251"/>
                  </a:lnTo>
                  <a:lnTo>
                    <a:pt x="247" y="314"/>
                  </a:lnTo>
                  <a:lnTo>
                    <a:pt x="214" y="31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" name="Google Shape;54;p66"/>
            <p:cNvSpPr/>
            <p:nvPr/>
          </p:nvSpPr>
          <p:spPr>
            <a:xfrm>
              <a:off x="3657601" y="3800475"/>
              <a:ext cx="185738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2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31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9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7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6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6" y="81"/>
                  </a:lnTo>
                  <a:lnTo>
                    <a:pt x="228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5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4" y="275"/>
                  </a:lnTo>
                  <a:lnTo>
                    <a:pt x="232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6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6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8" y="309"/>
                  </a:lnTo>
                  <a:lnTo>
                    <a:pt x="137" y="307"/>
                  </a:lnTo>
                  <a:lnTo>
                    <a:pt x="146" y="302"/>
                  </a:lnTo>
                  <a:lnTo>
                    <a:pt x="153" y="296"/>
                  </a:lnTo>
                  <a:lnTo>
                    <a:pt x="158" y="289"/>
                  </a:lnTo>
                  <a:lnTo>
                    <a:pt x="164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4" y="241"/>
                  </a:lnTo>
                  <a:lnTo>
                    <a:pt x="158" y="232"/>
                  </a:lnTo>
                  <a:lnTo>
                    <a:pt x="153" y="225"/>
                  </a:lnTo>
                  <a:lnTo>
                    <a:pt x="146" y="217"/>
                  </a:lnTo>
                  <a:lnTo>
                    <a:pt x="137" y="214"/>
                  </a:lnTo>
                  <a:lnTo>
                    <a:pt x="128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8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5" y="72"/>
                  </a:lnTo>
                  <a:lnTo>
                    <a:pt x="79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9" y="131"/>
                  </a:lnTo>
                  <a:lnTo>
                    <a:pt x="85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8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" name="Google Shape;55;p66"/>
            <p:cNvSpPr/>
            <p:nvPr/>
          </p:nvSpPr>
          <p:spPr>
            <a:xfrm>
              <a:off x="3997326" y="3802063"/>
              <a:ext cx="111125" cy="288925"/>
            </a:xfrm>
            <a:custGeom>
              <a:rect b="b" l="l" r="r" t="t"/>
              <a:pathLst>
                <a:path extrusionOk="0" h="365" w="140">
                  <a:moveTo>
                    <a:pt x="73" y="365"/>
                  </a:moveTo>
                  <a:lnTo>
                    <a:pt x="73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3" y="0"/>
                  </a:lnTo>
                  <a:lnTo>
                    <a:pt x="140" y="0"/>
                  </a:lnTo>
                  <a:lnTo>
                    <a:pt x="140" y="365"/>
                  </a:lnTo>
                  <a:lnTo>
                    <a:pt x="73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" name="Google Shape;56;p66"/>
            <p:cNvSpPr/>
            <p:nvPr/>
          </p:nvSpPr>
          <p:spPr>
            <a:xfrm>
              <a:off x="4198938" y="3800475"/>
              <a:ext cx="176213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5" y="138"/>
                  </a:lnTo>
                  <a:lnTo>
                    <a:pt x="151" y="128"/>
                  </a:lnTo>
                  <a:lnTo>
                    <a:pt x="154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2" y="86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59"/>
                  </a:lnTo>
                  <a:lnTo>
                    <a:pt x="95" y="61"/>
                  </a:lnTo>
                  <a:lnTo>
                    <a:pt x="88" y="65"/>
                  </a:lnTo>
                  <a:lnTo>
                    <a:pt x="81" y="70"/>
                  </a:lnTo>
                  <a:lnTo>
                    <a:pt x="75" y="75"/>
                  </a:lnTo>
                  <a:lnTo>
                    <a:pt x="70" y="84"/>
                  </a:lnTo>
                  <a:lnTo>
                    <a:pt x="68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4" y="2"/>
                  </a:lnTo>
                  <a:lnTo>
                    <a:pt x="156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4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2" y="149"/>
                  </a:lnTo>
                  <a:lnTo>
                    <a:pt x="199" y="169"/>
                  </a:lnTo>
                  <a:lnTo>
                    <a:pt x="183" y="189"/>
                  </a:lnTo>
                  <a:lnTo>
                    <a:pt x="81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" name="Google Shape;57;p66"/>
            <p:cNvSpPr/>
            <p:nvPr/>
          </p:nvSpPr>
          <p:spPr>
            <a:xfrm>
              <a:off x="4437063" y="3802063"/>
              <a:ext cx="112713" cy="288925"/>
            </a:xfrm>
            <a:custGeom>
              <a:rect b="b" l="l" r="r" t="t"/>
              <a:pathLst>
                <a:path extrusionOk="0" h="365" w="142">
                  <a:moveTo>
                    <a:pt x="75" y="365"/>
                  </a:moveTo>
                  <a:lnTo>
                    <a:pt x="75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5" y="0"/>
                  </a:lnTo>
                  <a:lnTo>
                    <a:pt x="142" y="0"/>
                  </a:lnTo>
                  <a:lnTo>
                    <a:pt x="142" y="365"/>
                  </a:lnTo>
                  <a:lnTo>
                    <a:pt x="75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" name="Google Shape;58;p66"/>
            <p:cNvSpPr/>
            <p:nvPr/>
          </p:nvSpPr>
          <p:spPr>
            <a:xfrm>
              <a:off x="4641851" y="3800475"/>
              <a:ext cx="174625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4" y="149"/>
                  </a:lnTo>
                  <a:lnTo>
                    <a:pt x="134" y="149"/>
                  </a:lnTo>
                  <a:lnTo>
                    <a:pt x="143" y="138"/>
                  </a:lnTo>
                  <a:lnTo>
                    <a:pt x="149" y="128"/>
                  </a:lnTo>
                  <a:lnTo>
                    <a:pt x="152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1" y="86"/>
                  </a:lnTo>
                  <a:lnTo>
                    <a:pt x="147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2" y="59"/>
                  </a:lnTo>
                  <a:lnTo>
                    <a:pt x="93" y="61"/>
                  </a:lnTo>
                  <a:lnTo>
                    <a:pt x="86" y="65"/>
                  </a:lnTo>
                  <a:lnTo>
                    <a:pt x="79" y="70"/>
                  </a:lnTo>
                  <a:lnTo>
                    <a:pt x="73" y="75"/>
                  </a:lnTo>
                  <a:lnTo>
                    <a:pt x="70" y="84"/>
                  </a:lnTo>
                  <a:lnTo>
                    <a:pt x="66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1" y="83"/>
                  </a:lnTo>
                  <a:lnTo>
                    <a:pt x="3" y="72"/>
                  </a:lnTo>
                  <a:lnTo>
                    <a:pt x="7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3" y="34"/>
                  </a:lnTo>
                  <a:lnTo>
                    <a:pt x="30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0" y="149"/>
                  </a:lnTo>
                  <a:lnTo>
                    <a:pt x="199" y="169"/>
                  </a:lnTo>
                  <a:lnTo>
                    <a:pt x="181" y="189"/>
                  </a:lnTo>
                  <a:lnTo>
                    <a:pt x="80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9" name="Google Shape;59;p66"/>
            <p:cNvSpPr/>
            <p:nvPr/>
          </p:nvSpPr>
          <p:spPr>
            <a:xfrm>
              <a:off x="7119938" y="3878263"/>
              <a:ext cx="179388" cy="215900"/>
            </a:xfrm>
            <a:custGeom>
              <a:rect b="b" l="l" r="r" t="t"/>
              <a:pathLst>
                <a:path extrusionOk="0" h="273" w="226">
                  <a:moveTo>
                    <a:pt x="113" y="273"/>
                  </a:moveTo>
                  <a:lnTo>
                    <a:pt x="113" y="273"/>
                  </a:lnTo>
                  <a:lnTo>
                    <a:pt x="82" y="271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39" y="262"/>
                  </a:lnTo>
                  <a:lnTo>
                    <a:pt x="27" y="255"/>
                  </a:lnTo>
                  <a:lnTo>
                    <a:pt x="12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1" y="216"/>
                  </a:lnTo>
                  <a:lnTo>
                    <a:pt x="140" y="214"/>
                  </a:lnTo>
                  <a:lnTo>
                    <a:pt x="147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6" y="173"/>
                  </a:lnTo>
                  <a:lnTo>
                    <a:pt x="153" y="169"/>
                  </a:lnTo>
                  <a:lnTo>
                    <a:pt x="147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59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5" y="129"/>
                  </a:lnTo>
                  <a:lnTo>
                    <a:pt x="20" y="117"/>
                  </a:lnTo>
                  <a:lnTo>
                    <a:pt x="14" y="10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75"/>
                  </a:lnTo>
                  <a:lnTo>
                    <a:pt x="16" y="67"/>
                  </a:lnTo>
                  <a:lnTo>
                    <a:pt x="18" y="58"/>
                  </a:lnTo>
                  <a:lnTo>
                    <a:pt x="21" y="49"/>
                  </a:lnTo>
                  <a:lnTo>
                    <a:pt x="32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7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0" y="4"/>
                  </a:lnTo>
                  <a:lnTo>
                    <a:pt x="174" y="7"/>
                  </a:lnTo>
                  <a:lnTo>
                    <a:pt x="187" y="11"/>
                  </a:lnTo>
                  <a:lnTo>
                    <a:pt x="197" y="16"/>
                  </a:lnTo>
                  <a:lnTo>
                    <a:pt x="208" y="23"/>
                  </a:lnTo>
                  <a:lnTo>
                    <a:pt x="219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5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1" y="59"/>
                  </a:lnTo>
                  <a:lnTo>
                    <a:pt x="86" y="63"/>
                  </a:lnTo>
                  <a:lnTo>
                    <a:pt x="82" y="67"/>
                  </a:lnTo>
                  <a:lnTo>
                    <a:pt x="81" y="72"/>
                  </a:lnTo>
                  <a:lnTo>
                    <a:pt x="79" y="75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79" y="90"/>
                  </a:lnTo>
                  <a:lnTo>
                    <a:pt x="84" y="97"/>
                  </a:lnTo>
                  <a:lnTo>
                    <a:pt x="93" y="101"/>
                  </a:lnTo>
                  <a:lnTo>
                    <a:pt x="106" y="104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5" y="111"/>
                  </a:lnTo>
                  <a:lnTo>
                    <a:pt x="181" y="115"/>
                  </a:lnTo>
                  <a:lnTo>
                    <a:pt x="196" y="122"/>
                  </a:lnTo>
                  <a:lnTo>
                    <a:pt x="206" y="131"/>
                  </a:lnTo>
                  <a:lnTo>
                    <a:pt x="215" y="142"/>
                  </a:lnTo>
                  <a:lnTo>
                    <a:pt x="221" y="156"/>
                  </a:lnTo>
                  <a:lnTo>
                    <a:pt x="226" y="171"/>
                  </a:lnTo>
                  <a:lnTo>
                    <a:pt x="226" y="187"/>
                  </a:lnTo>
                  <a:lnTo>
                    <a:pt x="226" y="187"/>
                  </a:lnTo>
                  <a:lnTo>
                    <a:pt x="226" y="198"/>
                  </a:lnTo>
                  <a:lnTo>
                    <a:pt x="224" y="207"/>
                  </a:lnTo>
                  <a:lnTo>
                    <a:pt x="221" y="216"/>
                  </a:lnTo>
                  <a:lnTo>
                    <a:pt x="217" y="225"/>
                  </a:lnTo>
                  <a:lnTo>
                    <a:pt x="214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6" y="271"/>
                  </a:lnTo>
                  <a:lnTo>
                    <a:pt x="113" y="273"/>
                  </a:lnTo>
                  <a:lnTo>
                    <a:pt x="113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0" name="Google Shape;60;p66"/>
            <p:cNvSpPr/>
            <p:nvPr/>
          </p:nvSpPr>
          <p:spPr>
            <a:xfrm>
              <a:off x="7334251" y="3878263"/>
              <a:ext cx="163513" cy="215900"/>
            </a:xfrm>
            <a:custGeom>
              <a:rect b="b" l="l" r="r" t="t"/>
              <a:pathLst>
                <a:path extrusionOk="0" h="273" w="207">
                  <a:moveTo>
                    <a:pt x="119" y="273"/>
                  </a:moveTo>
                  <a:lnTo>
                    <a:pt x="119" y="273"/>
                  </a:lnTo>
                  <a:lnTo>
                    <a:pt x="99" y="271"/>
                  </a:lnTo>
                  <a:lnTo>
                    <a:pt x="78" y="268"/>
                  </a:lnTo>
                  <a:lnTo>
                    <a:pt x="69" y="264"/>
                  </a:lnTo>
                  <a:lnTo>
                    <a:pt x="58" y="259"/>
                  </a:lnTo>
                  <a:lnTo>
                    <a:pt x="49" y="253"/>
                  </a:lnTo>
                  <a:lnTo>
                    <a:pt x="40" y="246"/>
                  </a:lnTo>
                  <a:lnTo>
                    <a:pt x="31" y="237"/>
                  </a:lnTo>
                  <a:lnTo>
                    <a:pt x="24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8" y="189"/>
                  </a:lnTo>
                  <a:lnTo>
                    <a:pt x="4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4" y="99"/>
                  </a:lnTo>
                  <a:lnTo>
                    <a:pt x="8" y="84"/>
                  </a:lnTo>
                  <a:lnTo>
                    <a:pt x="11" y="70"/>
                  </a:lnTo>
                  <a:lnTo>
                    <a:pt x="16" y="58"/>
                  </a:lnTo>
                  <a:lnTo>
                    <a:pt x="24" y="47"/>
                  </a:lnTo>
                  <a:lnTo>
                    <a:pt x="31" y="36"/>
                  </a:lnTo>
                  <a:lnTo>
                    <a:pt x="40" y="29"/>
                  </a:lnTo>
                  <a:lnTo>
                    <a:pt x="49" y="22"/>
                  </a:lnTo>
                  <a:lnTo>
                    <a:pt x="58" y="14"/>
                  </a:lnTo>
                  <a:lnTo>
                    <a:pt x="69" y="11"/>
                  </a:lnTo>
                  <a:lnTo>
                    <a:pt x="78" y="7"/>
                  </a:lnTo>
                  <a:lnTo>
                    <a:pt x="99" y="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33" y="0"/>
                  </a:lnTo>
                  <a:lnTo>
                    <a:pt x="146" y="2"/>
                  </a:lnTo>
                  <a:lnTo>
                    <a:pt x="157" y="5"/>
                  </a:lnTo>
                  <a:lnTo>
                    <a:pt x="169" y="9"/>
                  </a:lnTo>
                  <a:lnTo>
                    <a:pt x="180" y="14"/>
                  </a:lnTo>
                  <a:lnTo>
                    <a:pt x="189" y="20"/>
                  </a:lnTo>
                  <a:lnTo>
                    <a:pt x="198" y="27"/>
                  </a:lnTo>
                  <a:lnTo>
                    <a:pt x="207" y="36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53" y="72"/>
                  </a:lnTo>
                  <a:lnTo>
                    <a:pt x="142" y="65"/>
                  </a:lnTo>
                  <a:lnTo>
                    <a:pt x="131" y="61"/>
                  </a:lnTo>
                  <a:lnTo>
                    <a:pt x="119" y="59"/>
                  </a:lnTo>
                  <a:lnTo>
                    <a:pt x="119" y="59"/>
                  </a:lnTo>
                  <a:lnTo>
                    <a:pt x="108" y="61"/>
                  </a:lnTo>
                  <a:lnTo>
                    <a:pt x="99" y="65"/>
                  </a:lnTo>
                  <a:lnTo>
                    <a:pt x="90" y="70"/>
                  </a:lnTo>
                  <a:lnTo>
                    <a:pt x="81" y="77"/>
                  </a:lnTo>
                  <a:lnTo>
                    <a:pt x="81" y="77"/>
                  </a:lnTo>
                  <a:lnTo>
                    <a:pt x="76" y="88"/>
                  </a:lnTo>
                  <a:lnTo>
                    <a:pt x="70" y="101"/>
                  </a:lnTo>
                  <a:lnTo>
                    <a:pt x="67" y="11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56"/>
                  </a:lnTo>
                  <a:lnTo>
                    <a:pt x="70" y="173"/>
                  </a:lnTo>
                  <a:lnTo>
                    <a:pt x="76" y="185"/>
                  </a:lnTo>
                  <a:lnTo>
                    <a:pt x="81" y="196"/>
                  </a:lnTo>
                  <a:lnTo>
                    <a:pt x="81" y="196"/>
                  </a:lnTo>
                  <a:lnTo>
                    <a:pt x="90" y="203"/>
                  </a:lnTo>
                  <a:lnTo>
                    <a:pt x="99" y="208"/>
                  </a:lnTo>
                  <a:lnTo>
                    <a:pt x="108" y="212"/>
                  </a:lnTo>
                  <a:lnTo>
                    <a:pt x="119" y="214"/>
                  </a:lnTo>
                  <a:lnTo>
                    <a:pt x="119" y="214"/>
                  </a:lnTo>
                  <a:lnTo>
                    <a:pt x="131" y="212"/>
                  </a:lnTo>
                  <a:lnTo>
                    <a:pt x="142" y="208"/>
                  </a:lnTo>
                  <a:lnTo>
                    <a:pt x="153" y="201"/>
                  </a:lnTo>
                  <a:lnTo>
                    <a:pt x="162" y="192"/>
                  </a:lnTo>
                  <a:lnTo>
                    <a:pt x="207" y="237"/>
                  </a:lnTo>
                  <a:lnTo>
                    <a:pt x="207" y="237"/>
                  </a:lnTo>
                  <a:lnTo>
                    <a:pt x="198" y="246"/>
                  </a:lnTo>
                  <a:lnTo>
                    <a:pt x="189" y="253"/>
                  </a:lnTo>
                  <a:lnTo>
                    <a:pt x="180" y="259"/>
                  </a:lnTo>
                  <a:lnTo>
                    <a:pt x="169" y="264"/>
                  </a:lnTo>
                  <a:lnTo>
                    <a:pt x="157" y="268"/>
                  </a:lnTo>
                  <a:lnTo>
                    <a:pt x="146" y="271"/>
                  </a:lnTo>
                  <a:lnTo>
                    <a:pt x="133" y="273"/>
                  </a:lnTo>
                  <a:lnTo>
                    <a:pt x="119" y="273"/>
                  </a:lnTo>
                  <a:lnTo>
                    <a:pt x="119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1" name="Google Shape;61;p66"/>
            <p:cNvSpPr/>
            <p:nvPr/>
          </p:nvSpPr>
          <p:spPr>
            <a:xfrm>
              <a:off x="7537451" y="4032250"/>
              <a:ext cx="60325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" name="Google Shape;62;p66"/>
            <p:cNvSpPr/>
            <p:nvPr/>
          </p:nvSpPr>
          <p:spPr>
            <a:xfrm>
              <a:off x="7634288" y="3878263"/>
              <a:ext cx="179388" cy="215900"/>
            </a:xfrm>
            <a:custGeom>
              <a:rect b="b" l="l" r="r" t="t"/>
              <a:pathLst>
                <a:path extrusionOk="0" h="273" w="227">
                  <a:moveTo>
                    <a:pt x="114" y="273"/>
                  </a:moveTo>
                  <a:lnTo>
                    <a:pt x="114" y="273"/>
                  </a:lnTo>
                  <a:lnTo>
                    <a:pt x="83" y="271"/>
                  </a:lnTo>
                  <a:lnTo>
                    <a:pt x="69" y="270"/>
                  </a:lnTo>
                  <a:lnTo>
                    <a:pt x="54" y="266"/>
                  </a:lnTo>
                  <a:lnTo>
                    <a:pt x="40" y="262"/>
                  </a:lnTo>
                  <a:lnTo>
                    <a:pt x="27" y="255"/>
                  </a:lnTo>
                  <a:lnTo>
                    <a:pt x="13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7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2" y="216"/>
                  </a:lnTo>
                  <a:lnTo>
                    <a:pt x="140" y="214"/>
                  </a:lnTo>
                  <a:lnTo>
                    <a:pt x="148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7" y="173"/>
                  </a:lnTo>
                  <a:lnTo>
                    <a:pt x="153" y="169"/>
                  </a:lnTo>
                  <a:lnTo>
                    <a:pt x="148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60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6" y="129"/>
                  </a:lnTo>
                  <a:lnTo>
                    <a:pt x="20" y="117"/>
                  </a:lnTo>
                  <a:lnTo>
                    <a:pt x="15" y="102"/>
                  </a:lnTo>
                  <a:lnTo>
                    <a:pt x="15" y="84"/>
                  </a:lnTo>
                  <a:lnTo>
                    <a:pt x="15" y="84"/>
                  </a:lnTo>
                  <a:lnTo>
                    <a:pt x="15" y="75"/>
                  </a:lnTo>
                  <a:lnTo>
                    <a:pt x="17" y="67"/>
                  </a:lnTo>
                  <a:lnTo>
                    <a:pt x="18" y="58"/>
                  </a:lnTo>
                  <a:lnTo>
                    <a:pt x="22" y="49"/>
                  </a:lnTo>
                  <a:lnTo>
                    <a:pt x="33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8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8" y="2"/>
                  </a:lnTo>
                  <a:lnTo>
                    <a:pt x="160" y="4"/>
                  </a:lnTo>
                  <a:lnTo>
                    <a:pt x="175" y="7"/>
                  </a:lnTo>
                  <a:lnTo>
                    <a:pt x="187" y="11"/>
                  </a:lnTo>
                  <a:lnTo>
                    <a:pt x="198" y="16"/>
                  </a:lnTo>
                  <a:lnTo>
                    <a:pt x="209" y="23"/>
                  </a:lnTo>
                  <a:lnTo>
                    <a:pt x="220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6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2" y="59"/>
                  </a:lnTo>
                  <a:lnTo>
                    <a:pt x="87" y="63"/>
                  </a:lnTo>
                  <a:lnTo>
                    <a:pt x="83" y="67"/>
                  </a:lnTo>
                  <a:lnTo>
                    <a:pt x="79" y="72"/>
                  </a:lnTo>
                  <a:lnTo>
                    <a:pt x="79" y="75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9" y="90"/>
                  </a:lnTo>
                  <a:lnTo>
                    <a:pt x="85" y="97"/>
                  </a:lnTo>
                  <a:lnTo>
                    <a:pt x="94" y="101"/>
                  </a:lnTo>
                  <a:lnTo>
                    <a:pt x="106" y="104"/>
                  </a:lnTo>
                  <a:lnTo>
                    <a:pt x="148" y="108"/>
                  </a:lnTo>
                  <a:lnTo>
                    <a:pt x="148" y="108"/>
                  </a:lnTo>
                  <a:lnTo>
                    <a:pt x="166" y="111"/>
                  </a:lnTo>
                  <a:lnTo>
                    <a:pt x="182" y="115"/>
                  </a:lnTo>
                  <a:lnTo>
                    <a:pt x="196" y="122"/>
                  </a:lnTo>
                  <a:lnTo>
                    <a:pt x="207" y="131"/>
                  </a:lnTo>
                  <a:lnTo>
                    <a:pt x="216" y="142"/>
                  </a:lnTo>
                  <a:lnTo>
                    <a:pt x="221" y="156"/>
                  </a:lnTo>
                  <a:lnTo>
                    <a:pt x="227" y="171"/>
                  </a:lnTo>
                  <a:lnTo>
                    <a:pt x="227" y="187"/>
                  </a:lnTo>
                  <a:lnTo>
                    <a:pt x="227" y="187"/>
                  </a:lnTo>
                  <a:lnTo>
                    <a:pt x="227" y="198"/>
                  </a:lnTo>
                  <a:lnTo>
                    <a:pt x="225" y="207"/>
                  </a:lnTo>
                  <a:lnTo>
                    <a:pt x="221" y="216"/>
                  </a:lnTo>
                  <a:lnTo>
                    <a:pt x="218" y="225"/>
                  </a:lnTo>
                  <a:lnTo>
                    <a:pt x="214" y="232"/>
                  </a:lnTo>
                  <a:lnTo>
                    <a:pt x="209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7" y="271"/>
                  </a:lnTo>
                  <a:lnTo>
                    <a:pt x="114" y="273"/>
                  </a:lnTo>
                  <a:lnTo>
                    <a:pt x="114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" name="Google Shape;63;p66"/>
            <p:cNvSpPr/>
            <p:nvPr/>
          </p:nvSpPr>
          <p:spPr>
            <a:xfrm>
              <a:off x="7848601" y="3878263"/>
              <a:ext cx="184150" cy="215900"/>
            </a:xfrm>
            <a:custGeom>
              <a:rect b="b" l="l" r="r" t="t"/>
              <a:pathLst>
                <a:path extrusionOk="0" h="273" w="232">
                  <a:moveTo>
                    <a:pt x="65" y="158"/>
                  </a:moveTo>
                  <a:lnTo>
                    <a:pt x="65" y="158"/>
                  </a:lnTo>
                  <a:lnTo>
                    <a:pt x="66" y="171"/>
                  </a:lnTo>
                  <a:lnTo>
                    <a:pt x="68" y="182"/>
                  </a:lnTo>
                  <a:lnTo>
                    <a:pt x="73" y="192"/>
                  </a:lnTo>
                  <a:lnTo>
                    <a:pt x="81" y="199"/>
                  </a:lnTo>
                  <a:lnTo>
                    <a:pt x="88" y="207"/>
                  </a:lnTo>
                  <a:lnTo>
                    <a:pt x="99" y="212"/>
                  </a:lnTo>
                  <a:lnTo>
                    <a:pt x="109" y="216"/>
                  </a:lnTo>
                  <a:lnTo>
                    <a:pt x="124" y="217"/>
                  </a:lnTo>
                  <a:lnTo>
                    <a:pt x="124" y="217"/>
                  </a:lnTo>
                  <a:lnTo>
                    <a:pt x="144" y="216"/>
                  </a:lnTo>
                  <a:lnTo>
                    <a:pt x="158" y="210"/>
                  </a:lnTo>
                  <a:lnTo>
                    <a:pt x="172" y="203"/>
                  </a:lnTo>
                  <a:lnTo>
                    <a:pt x="185" y="192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14" y="241"/>
                  </a:lnTo>
                  <a:lnTo>
                    <a:pt x="205" y="250"/>
                  </a:lnTo>
                  <a:lnTo>
                    <a:pt x="194" y="257"/>
                  </a:lnTo>
                  <a:lnTo>
                    <a:pt x="181" y="262"/>
                  </a:lnTo>
                  <a:lnTo>
                    <a:pt x="169" y="268"/>
                  </a:lnTo>
                  <a:lnTo>
                    <a:pt x="156" y="271"/>
                  </a:lnTo>
                  <a:lnTo>
                    <a:pt x="140" y="273"/>
                  </a:lnTo>
                  <a:lnTo>
                    <a:pt x="124" y="273"/>
                  </a:lnTo>
                  <a:lnTo>
                    <a:pt x="124" y="273"/>
                  </a:lnTo>
                  <a:lnTo>
                    <a:pt x="100" y="271"/>
                  </a:lnTo>
                  <a:lnTo>
                    <a:pt x="77" y="268"/>
                  </a:lnTo>
                  <a:lnTo>
                    <a:pt x="66" y="264"/>
                  </a:lnTo>
                  <a:lnTo>
                    <a:pt x="56" y="259"/>
                  </a:lnTo>
                  <a:lnTo>
                    <a:pt x="47" y="253"/>
                  </a:lnTo>
                  <a:lnTo>
                    <a:pt x="38" y="246"/>
                  </a:lnTo>
                  <a:lnTo>
                    <a:pt x="30" y="237"/>
                  </a:lnTo>
                  <a:lnTo>
                    <a:pt x="21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5" y="189"/>
                  </a:lnTo>
                  <a:lnTo>
                    <a:pt x="2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2" y="106"/>
                  </a:lnTo>
                  <a:lnTo>
                    <a:pt x="5" y="92"/>
                  </a:lnTo>
                  <a:lnTo>
                    <a:pt x="9" y="79"/>
                  </a:lnTo>
                  <a:lnTo>
                    <a:pt x="12" y="67"/>
                  </a:lnTo>
                  <a:lnTo>
                    <a:pt x="18" y="56"/>
                  </a:lnTo>
                  <a:lnTo>
                    <a:pt x="25" y="45"/>
                  </a:lnTo>
                  <a:lnTo>
                    <a:pt x="32" y="36"/>
                  </a:lnTo>
                  <a:lnTo>
                    <a:pt x="39" y="27"/>
                  </a:lnTo>
                  <a:lnTo>
                    <a:pt x="48" y="20"/>
                  </a:lnTo>
                  <a:lnTo>
                    <a:pt x="59" y="14"/>
                  </a:lnTo>
                  <a:lnTo>
                    <a:pt x="68" y="9"/>
                  </a:lnTo>
                  <a:lnTo>
                    <a:pt x="79" y="5"/>
                  </a:lnTo>
                  <a:lnTo>
                    <a:pt x="91" y="2"/>
                  </a:lnTo>
                  <a:lnTo>
                    <a:pt x="104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2" y="2"/>
                  </a:lnTo>
                  <a:lnTo>
                    <a:pt x="154" y="5"/>
                  </a:lnTo>
                  <a:lnTo>
                    <a:pt x="165" y="9"/>
                  </a:lnTo>
                  <a:lnTo>
                    <a:pt x="176" y="14"/>
                  </a:lnTo>
                  <a:lnTo>
                    <a:pt x="185" y="22"/>
                  </a:lnTo>
                  <a:lnTo>
                    <a:pt x="194" y="29"/>
                  </a:lnTo>
                  <a:lnTo>
                    <a:pt x="201" y="36"/>
                  </a:lnTo>
                  <a:lnTo>
                    <a:pt x="208" y="45"/>
                  </a:lnTo>
                  <a:lnTo>
                    <a:pt x="215" y="56"/>
                  </a:lnTo>
                  <a:lnTo>
                    <a:pt x="221" y="67"/>
                  </a:lnTo>
                  <a:lnTo>
                    <a:pt x="224" y="77"/>
                  </a:lnTo>
                  <a:lnTo>
                    <a:pt x="230" y="102"/>
                  </a:lnTo>
                  <a:lnTo>
                    <a:pt x="232" y="129"/>
                  </a:lnTo>
                  <a:lnTo>
                    <a:pt x="232" y="158"/>
                  </a:lnTo>
                  <a:lnTo>
                    <a:pt x="65" y="158"/>
                  </a:lnTo>
                  <a:close/>
                  <a:moveTo>
                    <a:pt x="160" y="83"/>
                  </a:moveTo>
                  <a:lnTo>
                    <a:pt x="160" y="83"/>
                  </a:lnTo>
                  <a:lnTo>
                    <a:pt x="154" y="72"/>
                  </a:lnTo>
                  <a:lnTo>
                    <a:pt x="144" y="63"/>
                  </a:lnTo>
                  <a:lnTo>
                    <a:pt x="138" y="59"/>
                  </a:lnTo>
                  <a:lnTo>
                    <a:pt x="131" y="58"/>
                  </a:lnTo>
                  <a:lnTo>
                    <a:pt x="124" y="56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08" y="56"/>
                  </a:lnTo>
                  <a:lnTo>
                    <a:pt x="100" y="58"/>
                  </a:lnTo>
                  <a:lnTo>
                    <a:pt x="93" y="59"/>
                  </a:lnTo>
                  <a:lnTo>
                    <a:pt x="88" y="63"/>
                  </a:lnTo>
                  <a:lnTo>
                    <a:pt x="79" y="72"/>
                  </a:lnTo>
                  <a:lnTo>
                    <a:pt x="72" y="83"/>
                  </a:lnTo>
                  <a:lnTo>
                    <a:pt x="72" y="83"/>
                  </a:lnTo>
                  <a:lnTo>
                    <a:pt x="66" y="97"/>
                  </a:lnTo>
                  <a:lnTo>
                    <a:pt x="65" y="111"/>
                  </a:lnTo>
                  <a:lnTo>
                    <a:pt x="167" y="111"/>
                  </a:lnTo>
                  <a:lnTo>
                    <a:pt x="167" y="111"/>
                  </a:lnTo>
                  <a:lnTo>
                    <a:pt x="165" y="97"/>
                  </a:lnTo>
                  <a:lnTo>
                    <a:pt x="160" y="83"/>
                  </a:lnTo>
                  <a:lnTo>
                    <a:pt x="160" y="8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" name="Google Shape;64;p66"/>
            <p:cNvSpPr/>
            <p:nvPr/>
          </p:nvSpPr>
          <p:spPr>
            <a:xfrm>
              <a:off x="8081963" y="3878263"/>
              <a:ext cx="176213" cy="212725"/>
            </a:xfrm>
            <a:custGeom>
              <a:rect b="b" l="l" r="r" t="t"/>
              <a:pathLst>
                <a:path extrusionOk="0" h="270" w="221">
                  <a:moveTo>
                    <a:pt x="155" y="270"/>
                  </a:moveTo>
                  <a:lnTo>
                    <a:pt x="155" y="110"/>
                  </a:lnTo>
                  <a:lnTo>
                    <a:pt x="155" y="110"/>
                  </a:lnTo>
                  <a:lnTo>
                    <a:pt x="153" y="97"/>
                  </a:lnTo>
                  <a:lnTo>
                    <a:pt x="151" y="86"/>
                  </a:lnTo>
                  <a:lnTo>
                    <a:pt x="146" y="77"/>
                  </a:lnTo>
                  <a:lnTo>
                    <a:pt x="141" y="70"/>
                  </a:lnTo>
                  <a:lnTo>
                    <a:pt x="133" y="67"/>
                  </a:lnTo>
                  <a:lnTo>
                    <a:pt x="126" y="63"/>
                  </a:lnTo>
                  <a:lnTo>
                    <a:pt x="119" y="61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7" y="67"/>
                  </a:lnTo>
                  <a:lnTo>
                    <a:pt x="81" y="70"/>
                  </a:lnTo>
                  <a:lnTo>
                    <a:pt x="74" y="77"/>
                  </a:lnTo>
                  <a:lnTo>
                    <a:pt x="71" y="86"/>
                  </a:lnTo>
                  <a:lnTo>
                    <a:pt x="67" y="97"/>
                  </a:lnTo>
                  <a:lnTo>
                    <a:pt x="67" y="110"/>
                  </a:lnTo>
                  <a:lnTo>
                    <a:pt x="67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79" y="16"/>
                  </a:lnTo>
                  <a:lnTo>
                    <a:pt x="96" y="7"/>
                  </a:lnTo>
                  <a:lnTo>
                    <a:pt x="114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50" y="2"/>
                  </a:lnTo>
                  <a:lnTo>
                    <a:pt x="168" y="7"/>
                  </a:lnTo>
                  <a:lnTo>
                    <a:pt x="182" y="14"/>
                  </a:lnTo>
                  <a:lnTo>
                    <a:pt x="194" y="23"/>
                  </a:lnTo>
                  <a:lnTo>
                    <a:pt x="194" y="23"/>
                  </a:lnTo>
                  <a:lnTo>
                    <a:pt x="202" y="32"/>
                  </a:lnTo>
                  <a:lnTo>
                    <a:pt x="207" y="41"/>
                  </a:lnTo>
                  <a:lnTo>
                    <a:pt x="212" y="50"/>
                  </a:lnTo>
                  <a:lnTo>
                    <a:pt x="216" y="59"/>
                  </a:lnTo>
                  <a:lnTo>
                    <a:pt x="220" y="79"/>
                  </a:lnTo>
                  <a:lnTo>
                    <a:pt x="221" y="99"/>
                  </a:lnTo>
                  <a:lnTo>
                    <a:pt x="221" y="270"/>
                  </a:lnTo>
                  <a:lnTo>
                    <a:pt x="155" y="2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" name="Google Shape;65;p66"/>
            <p:cNvSpPr/>
            <p:nvPr/>
          </p:nvSpPr>
          <p:spPr>
            <a:xfrm>
              <a:off x="8299451" y="3878263"/>
              <a:ext cx="174625" cy="215900"/>
            </a:xfrm>
            <a:custGeom>
              <a:rect b="b" l="l" r="r" t="t"/>
              <a:pathLst>
                <a:path extrusionOk="0" h="273" w="220">
                  <a:moveTo>
                    <a:pt x="156" y="270"/>
                  </a:moveTo>
                  <a:lnTo>
                    <a:pt x="156" y="248"/>
                  </a:lnTo>
                  <a:lnTo>
                    <a:pt x="156" y="248"/>
                  </a:lnTo>
                  <a:lnTo>
                    <a:pt x="143" y="259"/>
                  </a:lnTo>
                  <a:lnTo>
                    <a:pt x="127" y="266"/>
                  </a:lnTo>
                  <a:lnTo>
                    <a:pt x="111" y="271"/>
                  </a:lnTo>
                  <a:lnTo>
                    <a:pt x="91" y="273"/>
                  </a:lnTo>
                  <a:lnTo>
                    <a:pt x="91" y="273"/>
                  </a:lnTo>
                  <a:lnTo>
                    <a:pt x="70" y="271"/>
                  </a:lnTo>
                  <a:lnTo>
                    <a:pt x="50" y="266"/>
                  </a:lnTo>
                  <a:lnTo>
                    <a:pt x="35" y="259"/>
                  </a:lnTo>
                  <a:lnTo>
                    <a:pt x="23" y="250"/>
                  </a:lnTo>
                  <a:lnTo>
                    <a:pt x="23" y="250"/>
                  </a:lnTo>
                  <a:lnTo>
                    <a:pt x="12" y="237"/>
                  </a:lnTo>
                  <a:lnTo>
                    <a:pt x="7" y="223"/>
                  </a:lnTo>
                  <a:lnTo>
                    <a:pt x="1" y="20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1" y="174"/>
                  </a:lnTo>
                  <a:lnTo>
                    <a:pt x="5" y="160"/>
                  </a:lnTo>
                  <a:lnTo>
                    <a:pt x="12" y="146"/>
                  </a:lnTo>
                  <a:lnTo>
                    <a:pt x="23" y="135"/>
                  </a:lnTo>
                  <a:lnTo>
                    <a:pt x="35" y="126"/>
                  </a:lnTo>
                  <a:lnTo>
                    <a:pt x="52" y="119"/>
                  </a:lnTo>
                  <a:lnTo>
                    <a:pt x="70" y="113"/>
                  </a:lnTo>
                  <a:lnTo>
                    <a:pt x="93" y="111"/>
                  </a:lnTo>
                  <a:lnTo>
                    <a:pt x="154" y="111"/>
                  </a:lnTo>
                  <a:lnTo>
                    <a:pt x="154" y="99"/>
                  </a:lnTo>
                  <a:lnTo>
                    <a:pt x="154" y="99"/>
                  </a:lnTo>
                  <a:lnTo>
                    <a:pt x="154" y="88"/>
                  </a:lnTo>
                  <a:lnTo>
                    <a:pt x="152" y="79"/>
                  </a:lnTo>
                  <a:lnTo>
                    <a:pt x="149" y="72"/>
                  </a:lnTo>
                  <a:lnTo>
                    <a:pt x="143" y="67"/>
                  </a:lnTo>
                  <a:lnTo>
                    <a:pt x="136" y="63"/>
                  </a:lnTo>
                  <a:lnTo>
                    <a:pt x="127" y="59"/>
                  </a:lnTo>
                  <a:lnTo>
                    <a:pt x="116" y="58"/>
                  </a:lnTo>
                  <a:lnTo>
                    <a:pt x="106" y="58"/>
                  </a:lnTo>
                  <a:lnTo>
                    <a:pt x="106" y="58"/>
                  </a:lnTo>
                  <a:lnTo>
                    <a:pt x="89" y="58"/>
                  </a:lnTo>
                  <a:lnTo>
                    <a:pt x="75" y="61"/>
                  </a:lnTo>
                  <a:lnTo>
                    <a:pt x="64" y="68"/>
                  </a:lnTo>
                  <a:lnTo>
                    <a:pt x="53" y="79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21" y="29"/>
                  </a:lnTo>
                  <a:lnTo>
                    <a:pt x="32" y="20"/>
                  </a:lnTo>
                  <a:lnTo>
                    <a:pt x="41" y="14"/>
                  </a:lnTo>
                  <a:lnTo>
                    <a:pt x="52" y="9"/>
                  </a:lnTo>
                  <a:lnTo>
                    <a:pt x="64" y="5"/>
                  </a:lnTo>
                  <a:lnTo>
                    <a:pt x="77" y="2"/>
                  </a:lnTo>
                  <a:lnTo>
                    <a:pt x="91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34" y="2"/>
                  </a:lnTo>
                  <a:lnTo>
                    <a:pt x="158" y="5"/>
                  </a:lnTo>
                  <a:lnTo>
                    <a:pt x="176" y="14"/>
                  </a:lnTo>
                  <a:lnTo>
                    <a:pt x="185" y="18"/>
                  </a:lnTo>
                  <a:lnTo>
                    <a:pt x="192" y="23"/>
                  </a:lnTo>
                  <a:lnTo>
                    <a:pt x="199" y="31"/>
                  </a:lnTo>
                  <a:lnTo>
                    <a:pt x="204" y="38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9" y="72"/>
                  </a:lnTo>
                  <a:lnTo>
                    <a:pt x="220" y="95"/>
                  </a:lnTo>
                  <a:lnTo>
                    <a:pt x="220" y="270"/>
                  </a:lnTo>
                  <a:lnTo>
                    <a:pt x="156" y="270"/>
                  </a:lnTo>
                  <a:close/>
                  <a:moveTo>
                    <a:pt x="154" y="158"/>
                  </a:moveTo>
                  <a:lnTo>
                    <a:pt x="104" y="158"/>
                  </a:lnTo>
                  <a:lnTo>
                    <a:pt x="104" y="158"/>
                  </a:lnTo>
                  <a:lnTo>
                    <a:pt x="95" y="158"/>
                  </a:lnTo>
                  <a:lnTo>
                    <a:pt x="86" y="160"/>
                  </a:lnTo>
                  <a:lnTo>
                    <a:pt x="79" y="162"/>
                  </a:lnTo>
                  <a:lnTo>
                    <a:pt x="73" y="165"/>
                  </a:lnTo>
                  <a:lnTo>
                    <a:pt x="70" y="169"/>
                  </a:lnTo>
                  <a:lnTo>
                    <a:pt x="66" y="174"/>
                  </a:lnTo>
                  <a:lnTo>
                    <a:pt x="64" y="182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64" y="194"/>
                  </a:lnTo>
                  <a:lnTo>
                    <a:pt x="66" y="201"/>
                  </a:lnTo>
                  <a:lnTo>
                    <a:pt x="70" y="207"/>
                  </a:lnTo>
                  <a:lnTo>
                    <a:pt x="73" y="210"/>
                  </a:lnTo>
                  <a:lnTo>
                    <a:pt x="80" y="214"/>
                  </a:lnTo>
                  <a:lnTo>
                    <a:pt x="88" y="216"/>
                  </a:lnTo>
                  <a:lnTo>
                    <a:pt x="95" y="217"/>
                  </a:lnTo>
                  <a:lnTo>
                    <a:pt x="106" y="219"/>
                  </a:lnTo>
                  <a:lnTo>
                    <a:pt x="106" y="219"/>
                  </a:lnTo>
                  <a:lnTo>
                    <a:pt x="116" y="217"/>
                  </a:lnTo>
                  <a:lnTo>
                    <a:pt x="127" y="216"/>
                  </a:lnTo>
                  <a:lnTo>
                    <a:pt x="136" y="212"/>
                  </a:lnTo>
                  <a:lnTo>
                    <a:pt x="143" y="205"/>
                  </a:lnTo>
                  <a:lnTo>
                    <a:pt x="143" y="205"/>
                  </a:lnTo>
                  <a:lnTo>
                    <a:pt x="149" y="199"/>
                  </a:lnTo>
                  <a:lnTo>
                    <a:pt x="152" y="192"/>
                  </a:lnTo>
                  <a:lnTo>
                    <a:pt x="154" y="183"/>
                  </a:lnTo>
                  <a:lnTo>
                    <a:pt x="154" y="173"/>
                  </a:lnTo>
                  <a:lnTo>
                    <a:pt x="154" y="158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" name="Google Shape;66;p66"/>
            <p:cNvSpPr/>
            <p:nvPr/>
          </p:nvSpPr>
          <p:spPr>
            <a:xfrm>
              <a:off x="8531226" y="3800475"/>
              <a:ext cx="53975" cy="290513"/>
            </a:xfrm>
            <a:custGeom>
              <a:rect b="b" l="l" r="r" t="t"/>
              <a:pathLst>
                <a:path extrusionOk="0" h="367" w="69">
                  <a:moveTo>
                    <a:pt x="0" y="54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54"/>
                  </a:lnTo>
                  <a:lnTo>
                    <a:pt x="0" y="54"/>
                  </a:lnTo>
                  <a:close/>
                  <a:moveTo>
                    <a:pt x="0" y="367"/>
                  </a:moveTo>
                  <a:lnTo>
                    <a:pt x="0" y="108"/>
                  </a:lnTo>
                  <a:lnTo>
                    <a:pt x="67" y="108"/>
                  </a:lnTo>
                  <a:lnTo>
                    <a:pt x="67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" name="Google Shape;67;p66"/>
            <p:cNvSpPr/>
            <p:nvPr/>
          </p:nvSpPr>
          <p:spPr>
            <a:xfrm>
              <a:off x="8640763" y="4032250"/>
              <a:ext cx="61913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" name="Google Shape;68;p66"/>
            <p:cNvSpPr/>
            <p:nvPr/>
          </p:nvSpPr>
          <p:spPr>
            <a:xfrm>
              <a:off x="8759826" y="3802063"/>
              <a:ext cx="176213" cy="292100"/>
            </a:xfrm>
            <a:custGeom>
              <a:rect b="b" l="l" r="r" t="t"/>
              <a:pathLst>
                <a:path extrusionOk="0" h="368" w="223">
                  <a:moveTo>
                    <a:pt x="196" y="345"/>
                  </a:moveTo>
                  <a:lnTo>
                    <a:pt x="196" y="345"/>
                  </a:lnTo>
                  <a:lnTo>
                    <a:pt x="183" y="354"/>
                  </a:lnTo>
                  <a:lnTo>
                    <a:pt x="167" y="363"/>
                  </a:lnTo>
                  <a:lnTo>
                    <a:pt x="149" y="366"/>
                  </a:lnTo>
                  <a:lnTo>
                    <a:pt x="131" y="368"/>
                  </a:lnTo>
                  <a:lnTo>
                    <a:pt x="131" y="368"/>
                  </a:lnTo>
                  <a:lnTo>
                    <a:pt x="111" y="366"/>
                  </a:lnTo>
                  <a:lnTo>
                    <a:pt x="93" y="363"/>
                  </a:lnTo>
                  <a:lnTo>
                    <a:pt x="86" y="357"/>
                  </a:lnTo>
                  <a:lnTo>
                    <a:pt x="79" y="354"/>
                  </a:lnTo>
                  <a:lnTo>
                    <a:pt x="64" y="339"/>
                  </a:lnTo>
                  <a:lnTo>
                    <a:pt x="64" y="365"/>
                  </a:lnTo>
                  <a:lnTo>
                    <a:pt x="0" y="365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22"/>
                  </a:lnTo>
                  <a:lnTo>
                    <a:pt x="66" y="122"/>
                  </a:lnTo>
                  <a:lnTo>
                    <a:pt x="79" y="109"/>
                  </a:lnTo>
                  <a:lnTo>
                    <a:pt x="95" y="100"/>
                  </a:lnTo>
                  <a:lnTo>
                    <a:pt x="111" y="97"/>
                  </a:lnTo>
                  <a:lnTo>
                    <a:pt x="131" y="95"/>
                  </a:lnTo>
                  <a:lnTo>
                    <a:pt x="131" y="95"/>
                  </a:lnTo>
                  <a:lnTo>
                    <a:pt x="151" y="97"/>
                  </a:lnTo>
                  <a:lnTo>
                    <a:pt x="167" y="102"/>
                  </a:lnTo>
                  <a:lnTo>
                    <a:pt x="183" y="109"/>
                  </a:lnTo>
                  <a:lnTo>
                    <a:pt x="196" y="120"/>
                  </a:lnTo>
                  <a:lnTo>
                    <a:pt x="196" y="120"/>
                  </a:lnTo>
                  <a:lnTo>
                    <a:pt x="203" y="129"/>
                  </a:lnTo>
                  <a:lnTo>
                    <a:pt x="210" y="142"/>
                  </a:lnTo>
                  <a:lnTo>
                    <a:pt x="215" y="154"/>
                  </a:lnTo>
                  <a:lnTo>
                    <a:pt x="219" y="169"/>
                  </a:lnTo>
                  <a:lnTo>
                    <a:pt x="221" y="183"/>
                  </a:lnTo>
                  <a:lnTo>
                    <a:pt x="223" y="199"/>
                  </a:lnTo>
                  <a:lnTo>
                    <a:pt x="223" y="232"/>
                  </a:lnTo>
                  <a:lnTo>
                    <a:pt x="223" y="232"/>
                  </a:lnTo>
                  <a:lnTo>
                    <a:pt x="223" y="264"/>
                  </a:lnTo>
                  <a:lnTo>
                    <a:pt x="221" y="280"/>
                  </a:lnTo>
                  <a:lnTo>
                    <a:pt x="219" y="294"/>
                  </a:lnTo>
                  <a:lnTo>
                    <a:pt x="215" y="309"/>
                  </a:lnTo>
                  <a:lnTo>
                    <a:pt x="210" y="321"/>
                  </a:lnTo>
                  <a:lnTo>
                    <a:pt x="203" y="334"/>
                  </a:lnTo>
                  <a:lnTo>
                    <a:pt x="196" y="345"/>
                  </a:lnTo>
                  <a:lnTo>
                    <a:pt x="196" y="345"/>
                  </a:lnTo>
                  <a:close/>
                  <a:moveTo>
                    <a:pt x="111" y="154"/>
                  </a:moveTo>
                  <a:lnTo>
                    <a:pt x="111" y="154"/>
                  </a:lnTo>
                  <a:lnTo>
                    <a:pt x="99" y="156"/>
                  </a:lnTo>
                  <a:lnTo>
                    <a:pt x="88" y="162"/>
                  </a:lnTo>
                  <a:lnTo>
                    <a:pt x="79" y="169"/>
                  </a:lnTo>
                  <a:lnTo>
                    <a:pt x="73" y="178"/>
                  </a:lnTo>
                  <a:lnTo>
                    <a:pt x="70" y="188"/>
                  </a:lnTo>
                  <a:lnTo>
                    <a:pt x="68" y="201"/>
                  </a:lnTo>
                  <a:lnTo>
                    <a:pt x="66" y="232"/>
                  </a:lnTo>
                  <a:lnTo>
                    <a:pt x="66" y="232"/>
                  </a:lnTo>
                  <a:lnTo>
                    <a:pt x="68" y="262"/>
                  </a:lnTo>
                  <a:lnTo>
                    <a:pt x="70" y="275"/>
                  </a:lnTo>
                  <a:lnTo>
                    <a:pt x="73" y="285"/>
                  </a:lnTo>
                  <a:lnTo>
                    <a:pt x="79" y="296"/>
                  </a:lnTo>
                  <a:lnTo>
                    <a:pt x="88" y="302"/>
                  </a:lnTo>
                  <a:lnTo>
                    <a:pt x="99" y="307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24" y="307"/>
                  </a:lnTo>
                  <a:lnTo>
                    <a:pt x="134" y="302"/>
                  </a:lnTo>
                  <a:lnTo>
                    <a:pt x="143" y="296"/>
                  </a:lnTo>
                  <a:lnTo>
                    <a:pt x="149" y="285"/>
                  </a:lnTo>
                  <a:lnTo>
                    <a:pt x="152" y="275"/>
                  </a:lnTo>
                  <a:lnTo>
                    <a:pt x="154" y="262"/>
                  </a:lnTo>
                  <a:lnTo>
                    <a:pt x="156" y="232"/>
                  </a:lnTo>
                  <a:lnTo>
                    <a:pt x="156" y="232"/>
                  </a:lnTo>
                  <a:lnTo>
                    <a:pt x="154" y="201"/>
                  </a:lnTo>
                  <a:lnTo>
                    <a:pt x="152" y="188"/>
                  </a:lnTo>
                  <a:lnTo>
                    <a:pt x="149" y="178"/>
                  </a:lnTo>
                  <a:lnTo>
                    <a:pt x="143" y="169"/>
                  </a:lnTo>
                  <a:lnTo>
                    <a:pt x="134" y="162"/>
                  </a:lnTo>
                  <a:lnTo>
                    <a:pt x="124" y="156"/>
                  </a:lnTo>
                  <a:lnTo>
                    <a:pt x="111" y="154"/>
                  </a:lnTo>
                  <a:lnTo>
                    <a:pt x="111" y="15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9" name="Google Shape;69;p66"/>
            <p:cNvSpPr/>
            <p:nvPr/>
          </p:nvSpPr>
          <p:spPr>
            <a:xfrm>
              <a:off x="8986838" y="3878263"/>
              <a:ext cx="155575" cy="212725"/>
            </a:xfrm>
            <a:custGeom>
              <a:rect b="b" l="l" r="r" t="t"/>
              <a:pathLst>
                <a:path extrusionOk="0" h="270" w="196">
                  <a:moveTo>
                    <a:pt x="146" y="75"/>
                  </a:moveTo>
                  <a:lnTo>
                    <a:pt x="146" y="75"/>
                  </a:lnTo>
                  <a:lnTo>
                    <a:pt x="139" y="70"/>
                  </a:lnTo>
                  <a:lnTo>
                    <a:pt x="132" y="65"/>
                  </a:lnTo>
                  <a:lnTo>
                    <a:pt x="123" y="61"/>
                  </a:lnTo>
                  <a:lnTo>
                    <a:pt x="112" y="59"/>
                  </a:lnTo>
                  <a:lnTo>
                    <a:pt x="112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8" y="67"/>
                  </a:lnTo>
                  <a:lnTo>
                    <a:pt x="81" y="72"/>
                  </a:lnTo>
                  <a:lnTo>
                    <a:pt x="76" y="79"/>
                  </a:lnTo>
                  <a:lnTo>
                    <a:pt x="72" y="88"/>
                  </a:lnTo>
                  <a:lnTo>
                    <a:pt x="69" y="97"/>
                  </a:lnTo>
                  <a:lnTo>
                    <a:pt x="69" y="110"/>
                  </a:lnTo>
                  <a:lnTo>
                    <a:pt x="69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7" y="4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78" y="18"/>
                  </a:lnTo>
                  <a:lnTo>
                    <a:pt x="94" y="9"/>
                  </a:lnTo>
                  <a:lnTo>
                    <a:pt x="112" y="2"/>
                  </a:lnTo>
                  <a:lnTo>
                    <a:pt x="123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51" y="2"/>
                  </a:lnTo>
                  <a:lnTo>
                    <a:pt x="167" y="5"/>
                  </a:lnTo>
                  <a:lnTo>
                    <a:pt x="182" y="14"/>
                  </a:lnTo>
                  <a:lnTo>
                    <a:pt x="196" y="25"/>
                  </a:lnTo>
                  <a:lnTo>
                    <a:pt x="146" y="7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Cinza SESI">
  <p:cSld name="Fundo Cinza SESI">
    <p:bg>
      <p:bgPr>
        <a:solidFill>
          <a:srgbClr val="F2F2F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7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entury Gothic"/>
              <a:buNone/>
              <a:defRPr b="1" i="0" sz="4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Google Shape;11;p59"/>
          <p:cNvCxnSpPr/>
          <p:nvPr/>
        </p:nvCxnSpPr>
        <p:spPr>
          <a:xfrm>
            <a:off x="0" y="6484295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" name="Google Shape;12;p5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82111" y="6558166"/>
            <a:ext cx="911659" cy="23346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9e3a79dfb_0_4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ao CSS Box-Model</a:t>
            </a:r>
            <a:endParaRPr b="0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349e3a79dfb_0_4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2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Link util: https://developer.mozilla.org/pt-BR/docs/Web/CSS/CSS_box_model/Introduction_to_the_CSS_box_model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Alguns elementos ajudam o nosso navegador a renderizar nossas tags na tela, eles são: content-edge, padding-edge, border-edge, margin-edge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Content-edge: Um conteudo é formado pela altura e pela largura, por padrao nao temos altura e largura nas nossas “caixas”, se não especificarmos, ele ocupa a largura inteira da tela.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149" name="Google Shape;149;g349e3a79dfb_0_4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885" y="5269865"/>
            <a:ext cx="7330440" cy="622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349e3a79dfb_0_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15226" y="4206323"/>
            <a:ext cx="3754876" cy="20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9e3a79dfb_0_5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ao CSS Box-Model</a:t>
            </a:r>
            <a:endParaRPr b="0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349e3a79dfb_0_53"/>
          <p:cNvSpPr txBox="1"/>
          <p:nvPr>
            <p:ph idx="1" type="body"/>
          </p:nvPr>
        </p:nvSpPr>
        <p:spPr>
          <a:xfrm>
            <a:off x="295300" y="1373121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2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border-edge: Referente a bordas, elas nao são renderizadas por padrao,mas existem, tanto que se aplicar um border-radius ela funciona. Para definirmos uma, temos que falar seu tamanho, tipo e cor. Ela acrescenta no tamanho total do bloco mas não interfere no tamanho do bloco em si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158" name="Google Shape;158;g349e3a79dfb_0_5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330" y="2779490"/>
            <a:ext cx="4629150" cy="1742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349e3a79dfb_0_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8380" y="3428995"/>
            <a:ext cx="421830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9e3a79dfb_0_5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ao CSS Box-Model</a:t>
            </a:r>
            <a:endParaRPr b="0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349e3a79dfb_0_5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2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padding-edge: Enchimento da caixa, espaçamento interno. Empurra o conteudo que estiver dentro dela. Não altera a largura e altura do conteudo, mas altera a da caixa toda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167" name="Google Shape;167;g349e3a79dfb_0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073" y="2996603"/>
            <a:ext cx="3310550" cy="309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349e3a79dfb_0_59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9676" y="2916075"/>
            <a:ext cx="6267575" cy="25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49e3a79dfb_0_6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ao CSS Box-Model</a:t>
            </a:r>
            <a:endParaRPr b="0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349e3a79dfb_0_6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2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margin-edge: Margem é transparente, só serve para empurrar um conteudo de outro conteudo</a:t>
            </a:r>
            <a:b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margens não sao somadas, são unidas e é utilziado a margem maior.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176" name="Google Shape;176;g349e3a79dfb_0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595" y="3501390"/>
            <a:ext cx="2816225" cy="2534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349e3a79dfb_0_65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7672" y="3429000"/>
            <a:ext cx="5532655" cy="267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49e3a79dfb_0_7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ao CSS Box-Model</a:t>
            </a:r>
            <a:endParaRPr b="0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349e3a79dfb_0_7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2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2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Podemos alterar padding e margin individualmente no sentido horario, começando pelo topo.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Não é muito comum mas podemos alterar as bordas individualmente, alterando seu tamanho, estilo e cor.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2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Propriedade diferente-&gt; box-sizing: border-box;</a:t>
            </a:r>
            <a:b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 faz com que o border e o padding sejam inclusos nos calculos de largura e altura. Agora o padding em vez de fazer enchimento para fora, aumentando a caixa, faz para dentro, diminuindo o conteudo(Usaremos como reset)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49e3a79dfb_0_7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ao CSS Box-Model</a:t>
            </a:r>
            <a:endParaRPr b="0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349e3a79dfb_0_7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2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Prática: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2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Pegue o esboço da estrutura do site da netflix que voces fizeram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2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 o que vocês aprenderam hoje, tentem recriar o layout inicial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2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criatividade é livre, se quiserem mudar a imagem do fundo, logo e cores, sintam-se livres, mas deixem os elementos na mesma posição que o site original.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2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Usem a internet para aprender a mexer com o basico de imagens e com formularios.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838200" y="133980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 sz="6500"/>
              <a:t>HTML 02</a:t>
            </a:r>
            <a:endParaRPr sz="6500"/>
          </a:p>
        </p:txBody>
      </p:sp>
      <p:sp>
        <p:nvSpPr>
          <p:cNvPr id="85" name="Google Shape;85;p2"/>
          <p:cNvSpPr txBox="1"/>
          <p:nvPr>
            <p:ph idx="1" type="subTitle"/>
          </p:nvPr>
        </p:nvSpPr>
        <p:spPr>
          <a:xfrm>
            <a:off x="3840700" y="3828650"/>
            <a:ext cx="8202300" cy="12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pt-BR" sz="2500"/>
              <a:t>Professor Bruno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38f8c1f67_0_13"/>
          <p:cNvSpPr txBox="1"/>
          <p:nvPr/>
        </p:nvSpPr>
        <p:spPr>
          <a:xfrm>
            <a:off x="0" y="168775"/>
            <a:ext cx="12192000" cy="623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0</a:t>
            </a:r>
            <a:r>
              <a:rPr b="1" lang="pt-BR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b="1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1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g1e38f8c1f67_0_13"/>
          <p:cNvSpPr txBox="1"/>
          <p:nvPr/>
        </p:nvSpPr>
        <p:spPr>
          <a:xfrm>
            <a:off x="1675550" y="4181650"/>
            <a:ext cx="824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1e38f8c1f67_0_13"/>
          <p:cNvSpPr txBox="1"/>
          <p:nvPr/>
        </p:nvSpPr>
        <p:spPr>
          <a:xfrm>
            <a:off x="430525" y="1302600"/>
            <a:ext cx="79482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Char char="●"/>
            </a:pPr>
            <a:r>
              <a:rPr lang="pt-BR" sz="3300"/>
              <a:t>Semantica no HTML</a:t>
            </a:r>
            <a:endParaRPr sz="3300"/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pt-BR" sz="3300"/>
              <a:t>Pensando em HTML  e CSS</a:t>
            </a:r>
            <a:endParaRPr sz="3300"/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pt-BR" sz="3300"/>
              <a:t>Introducao ao CSS Box-Model</a:t>
            </a:r>
            <a:endParaRPr sz="3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38f8c1f67_0_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Semântica no HTML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t/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1e38f8c1f67_0_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2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Antigamente as divisões dos sites erão feitas de forma direta e sem semantica, com divs e spams parecido com a forma abaixo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2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2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2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2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2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 a vinda do HTML5 foram criadas tags especificas para semanticas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Vamos olhar melhor elas entrando neste site:</a:t>
            </a:r>
            <a:b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https://developer.mozilla.org/pt-BR/docs/Web/HTML/Element</a:t>
            </a:r>
            <a:b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 procurando a sessao “Separação de conteudo”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100" name="Google Shape;100;g1e38f8c1f67_0_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4800" y="2042275"/>
            <a:ext cx="3942825" cy="188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9e3a79dfb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Pensando em HTML e CSS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349e3a79dfb_0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2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Vamos trabalhar com uma div primeiro.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Repare que no inspecionar do navegador ela possui algumas caracteristicas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colocarmos o atributo</a:t>
            </a:r>
            <a:b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Style nesta div com width = 120px;</a:t>
            </a:r>
            <a:b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Ela terá os 120 de largura, mas não</a:t>
            </a:r>
            <a:b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terá mais margin nem bordar nem</a:t>
            </a:r>
            <a:b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mais nada.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Height = 120px; tambem é outro elemento do style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Background: red; elemento css que ja vimos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reparar, todo elemento que colocamos na nossa página é um quadrado.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2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108" name="Google Shape;108;g349e3a79dfb_0_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2349" y="2359602"/>
            <a:ext cx="3056750" cy="21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349e3a79dfb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0624" y="5333974"/>
            <a:ext cx="10218475" cy="46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9e3a79dfb_0_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Pensando em HTML e CSS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349e3a79dfb_0_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2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colocarmos outra div dentro desta, mas com metade do tamanho e uma cor diferente ela ficara exatamente em cima. Se colocarmos outra ela fica abaixo da 1º div interna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2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2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2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2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2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Mas e se colocarmos uma 3º interna? Vai para o lado ou ela extrapola os limites do quadrado maior?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117" name="Google Shape;117;g349e3a79dfb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5015" y="2395570"/>
            <a:ext cx="1812290" cy="1826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349e3a79dfb_0_8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2223" y="2305650"/>
            <a:ext cx="6500249" cy="191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9e3a79dfb_0_1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Pensando em HTML e CSS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349e3a79dfb_0_1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2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 que ele foi para baixo e nao</a:t>
            </a:r>
            <a:b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o lado?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Pois nao falei como eu quero que</a:t>
            </a:r>
            <a:b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essas caixas se posicionem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maioria dos elementos são caixas</a:t>
            </a:r>
            <a:b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 tendem a quebrar linhas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Temos como ajeitar com outros comandos css 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Mas o importante para entender é que um site é caixa dentro de caixa, dentro de caixa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126" name="Google Shape;126;g349e3a79dfb_0_1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8153" y="517448"/>
            <a:ext cx="2298325" cy="315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9e3a79dfb_0_2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Pensando em HTML e CSS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349e3a79dfb_0_2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2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Mini Atividade Prática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Acessem por uma janela anonima o site netflix.com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Analisem como seria a estruta de caixas deste site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Desenhem em qualquer software(paint, photoshop, photopea[web], draw.io[web], etc) que preferirem e enviem como vocês acham que foi produzido.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Dica: usem o inspecionar elemento do navegador como suporte.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Analise somente a parte</a:t>
            </a:r>
            <a:b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inicial como é mostrado</a:t>
            </a:r>
            <a:b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print ao lado: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134" name="Google Shape;134;g349e3a79dfb_0_2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2024" y="3720452"/>
            <a:ext cx="5284999" cy="2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49e3a79dfb_0_3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ao CSS Box-Model</a:t>
            </a:r>
            <a:endParaRPr b="0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349e3a79dfb_0_3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2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Link util: https://developer.mozilla.org/pt-BR/docs/Web/CSS/CSS_box_model/Introduction_to_the_CSS_box_model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Alguns elementos ajudam o nosso navegador a renderizar nossas tags na tela, eles são: content-edge, padding-edge, border-edge, margin-edge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Content-edge: Um conteudo é formado pela altura e pela largura, por padrao nao temos altura e largura nas nossas “caixas”, se não especificarmos, ele ocupa a largura inteira da tela.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Padding-edge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Border-edge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Margin-edge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2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 SESI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2016-04-20T20:34:55Z</dcterms:created>
  <dc:creator>JAISON HENICKA</dc:creator>
</cp:coreProperties>
</file>