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uA6iEUAvZzALIE30xoLKoqqAp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e3a79df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49e3a79df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49e3a79df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9e3a79df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49e3a79df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49e3a79dfb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e2da4a1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49e2da4a1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49e2da4a10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9e2da4a1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49e2da4a10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349e2da4a10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9e2da4a10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49e2da4a10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49e2da4a10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e3a79dfb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49e3a79df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349e3a79dfb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9e2da4a10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49e2da4a1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349e2da4a10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9e3a79d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49e3a79d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49e3a79d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9e2da4a1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9e2da4a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49e2da4a1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9e2da4a1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49e2da4a1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349e2da4a1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e2da4a1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49e2da4a1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49e2da4a1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9e3a79df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49e3a79df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349e3a79df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372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9e3a79dfb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49e3a79dfb_0_16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Usado para criar botões de opção (radio buttons).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botões de opção permitem que os usuários escolham uma única opção de um conjunto de opções relacionadas.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349e3a79dfb_0_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99" y="1356873"/>
            <a:ext cx="5235150" cy="3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9e3a79dfb_0_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49e3a79dfb_0_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 um controle de edição para uma caixa de texto, útil quando você quer permitir ao usuário informar um texto extenso em formato livre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&lt;textarea id="mensagem" name="mensagem" rows="4" required&gt; &lt;/textarea&gt;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e2da4a10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49e2da4a10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 um controle que apresenta um menu de opções.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349e2da4a10_0_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723" y="2580625"/>
            <a:ext cx="11198501" cy="30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e2da4a10_0_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49e2da4a10_0_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 uma seção de um documento que contém controles interativos que permitem ao usuário submeter informação a um determinado servidor web.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349e2da4a10_0_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702" y="2566726"/>
            <a:ext cx="7976725" cy="40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9e2da4a10_0_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49e2da4a10_0_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uma página html de cadastro de usuário com os seguintes campos: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(campo de texto)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E-mail (campo de texto)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Senha (campo de senha)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Nascimento (campo de data)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Sexo (botões de opção: Masculino ou Feminino)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Estado Civil (lista suspensa com opções: Solteiro, Casado, Divorciado, Viúvo)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Interesses (caixas de seleção para Esportes, Tecnologia e Arte)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Botão de Envio (Enviar)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9e3a79dfb_0_7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49e3a79dfb_0_7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 dados tabulares.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apresentadas em uma tabela bidimensional composta por linhas e colunas de células contendo dados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349e3a79dfb_0_7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050" y="2865295"/>
            <a:ext cx="4542155" cy="348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9e2da4a10_0_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49e2da4a10_0_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uma página html com uma tabela de listagem de usuários.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Essa tabela deve possuir um cabeçalho demonstrando o que será exposto.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Exibir na seguinte forma: (ID, Nome, E-mail, Nascimento, Sexo, Estado civil, Interesses) 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Ainda no cabeçalho criar uma coluna agrupada em 2 colunas com nome Ações.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algumas linhas simulando os registros cadastrados.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coluna de ações deverá criar 2 ícones com link de editar e excluir.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HTML 03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Professor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</a:t>
            </a:r>
            <a:r>
              <a:rPr b="1"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Html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Form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Label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Input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CheckBox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Radio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TextArea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Select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Table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 uma legenda para um item em uma interface de usuário.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&lt;label for="id-especifico"&gt; Click me &lt;/label&gt;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9e3a79dfb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49e3a79dfb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usada para criar controles interativos para formulários baseados na web para receber dados do usuário.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&lt;input type="text" id="nome" name="nome" &gt;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Type: O tipo type padrão é text, se este atributo não for especificado.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principais valores possíveis são: 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button, reset, submit, checkbox, date, datetime, email, file, hidden, number, password, radio, text, 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outros.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9e2da4a1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49e2da4a1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autofocus: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Este atributo booleano permite que você especifique que um controle de formulário deve ter o foco de entrada de dados assim que a página carrega.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: &lt;input type="text" id="nome" name="nome" autofocus&gt;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disabled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Este atributo booleano indica que o controle de formulário não está disponível para interação.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: &lt;input type="text" id="nome" name="nome" disabled&gt;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9e2da4a10_0_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49e2da4a10_0_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maxlength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Este atributo especifica o número máximo de caracteres.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: &lt;input type="text" id="nome" name="nome" maxlenght=20&gt;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minlength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Este atributo especifica o número mínimo de caracteres.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: &lt;input type="text" id="nome" name="nome" minlenght=3&gt;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9e2da4a10_0_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49e2da4a10_0_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name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O nome do controle, que é enviado junto com os dados do formulário.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&lt;input type="text" id="nome" name="nome" &gt;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placeholder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Uma dica para o usuário do que ele pode inserir no controle.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&lt;input type="text" id="nome" name="nome" placeholder="Digite aqui" &gt;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readonly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Este atributo booleano indica que o usuário não pode modificar o valor do controle.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&lt;input type="text" id="nome" name="nome" readonly &gt;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required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Este atributo booleano indica o campo será obrigatório o preenchimento.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&lt;input type="text" id="nome" name="nome" required &gt;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9e3a79dfb_0_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49e3a79dfb_0_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Usado para criar caixas de seleção.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caixa de seleção(checkbox) permite que os usuários selecionem uma ou várias opções de um conjunto de opções.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&lt;input type="checkbox" id="status" name="status" checked&gt;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