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g2UNEdfB4D+paX3IsK8ootymwX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42f246d75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442f246d75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3442f246d75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42f246d75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442f246d75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3442f246d75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42f246d75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442f246d75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3442f246d75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42f246d75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442f246d75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442f246d75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42f246d75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3442f246d75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3442f246d75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42f246d75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442f246d75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3442f246d75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42f246d75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442f246d75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3442f246d75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42f246d75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442f246d75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3442f246d75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42f246d75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442f246d75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3442f246d75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42f246d75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442f246d75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3442f246d75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42f246d75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442f246d75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3442f246d75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42f246d75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442f246d75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3442f246d75_0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42f246d75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442f246d75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3442f246d75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42f246d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442f246d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442f246d7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42f246d7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442f246d7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442f246d75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42f246d75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442f246d7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3442f246d75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42f246d7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442f246d7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442f246d75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42f246d75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442f246d7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442f246d75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8627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42f246d75_0_4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g3442f246d75_0_48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Convenções de nomenclatura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PEP 8 define regras claras para nomear variáveis, funções, classes, módulos e outros elementos em Python. Essas convenções ajudam a manter o código consistente e fácil de entender.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 Gerais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Snake Case: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letras minúsculas e underscores (_) para separar palavras.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Aplicável a: variáveis, funções, métodos e módulos.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Camel Case: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letras maiúsculas no início de cada palavra, sem underscores.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Aplicável a: nomes de classes.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Constantes: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letras maiúsculas e underscores para separar palavras.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Aplicável a: constantes (valores que não mudam durante a execução).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42f246d75_0_5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g3442f246d75_0_55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Convenções de nomenclatura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PEP 8 define regras claras para nomear variáveis, funções, classes, módulos e outros elementos em Python. Essas convenções ajudam a manter o código consistente e fácil de entender.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 Gerais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Módulos e Pacotes: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nomes curtos, em letras minúsculas, sem underscores (a menos que seja necessário para legibilidade).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Nomes Descritivos: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Escolha nomes que descrevam claramente a função ou o propósito do elemento.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Evite nomes genéricos como x, a, temp.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42f246d75_0_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g3442f246d75_0_61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Indentação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indentação é crucial em Python, pois define a estrutura do código (blocos de código, loops, funções, etc.). A PEP 8 recomenda o uso de 4 espaços por nível de indentação.	(Equivalente a 1 tab)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Alinhamento de Parênteses: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expressões longas, alinhe os elementos verticalmente ou use indentação adicional.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3442f246d75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1250" y="3788475"/>
            <a:ext cx="3328050" cy="26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42f246d75_0_6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5" name="Google Shape;165;g3442f246d75_0_68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Indentação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Quebra de Linha: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uma linha for muito longa (mais de 79 caracteres), quebre-a em várias linhas.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3442f246d75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763" y="2608575"/>
            <a:ext cx="7494475" cy="18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42f246d75_0_7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3" name="Google Shape;173;g3442f246d75_0_76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Docstrings: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docstrings para documentar módulos, classes, funções e métodos.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docstrings devem descrever o propósito do elemento, seus parâmetros e valores de retorno.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comentários para explicar trechos complexos ou decisões importantes.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 devem ser claros e concisos.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3442f246d75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8575" y="2936788"/>
            <a:ext cx="45148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42f246d75_0_8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1" name="Google Shape;181;g3442f246d75_0_84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 em Linha: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 em linha devem ser usados com moderação e devem ser separados por pelo menos 2 espaços do código.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DRY 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(Don't Repeat Yourself):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Evite repetição de código. Use funções ou loops para reutilizar lógica.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KISS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(Keep It Simple, Stupid):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Mantenha o código simples e direto. Evite complexidade desnecessária.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Separação de Responsabilidades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Divida o código em funções e módulos com responsabilidades claras.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Escreva testes para garantir que o código funcione corretamente.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42f246d75_0_9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g3442f246d75_0_93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é Código Limpo?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Definição: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 limpo é fácil de ler, entender e modificar. Ele segue boas práticas e princípios de design.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Legibilidade: Qualquer desenvolvedor deve conseguir entender o código rapidamente.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Simplicidade: O código deve ser direto e evitar complexidade desnecessária.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Manutenibilidade: Deve ser fácil de modificar e estender.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42f246d75_0_9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5" name="Google Shape;195;g3442f246d75_0_99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Nomes Significativos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nomes descritivos: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Variáveis, funções e classes devem ter nomes que revelem sua intenção.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Evite abreviações ou nomes genéricos como x, temp, data.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Ruim: int d; (O que é d?)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Bom: int dias_para_entrega;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42f246d75_0_10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2" name="Google Shape;202;g3442f246d75_0_105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Funções Pequenas e Bem Definidas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Princípio: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Funções devem ser pequenas e fazer apenas uma coisa (Princípio da Responsabilidade Única).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Nomes de funções devem ser verbos que descrevem sua ação.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Evite funções com muitos parâmetros (ideal: 0-2 parâmetros).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2f246d75_0_1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9" name="Google Shape;209;g3442f246d75_0_111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 Adequados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Evite comentários desnecessários: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código deve ser autoexplicativo. Comentários devem ser usados apenas para explicar decisões complexas ou "porquês".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docstrings para documentar funções e classes.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Evite comentários óbvios ou redundantes.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7692"/>
              <a:buFont typeface="Century Gothic"/>
              <a:buNone/>
            </a:pPr>
            <a:r>
              <a:rPr lang="pt-BR" sz="6500"/>
              <a:t>JavaScript </a:t>
            </a:r>
            <a:r>
              <a:rPr lang="pt-BR" sz="6500"/>
              <a:t>Intermediario 04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42f246d75_0_1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6" name="Google Shape;216;g3442f246d75_0_117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Formatação e Estilo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Mantenha o código bem formatado e consistente.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indentação correta e espaçamento adequado.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Siga um guia de estilo (como a PEP 8 para Python).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Tratamento de Erros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exceções: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Trate erros de forma explícita e evite retornar códigos de erro.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Forneça mensagens de erro claras e significativas.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42f246d75_0_1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3" name="Google Shape;223;g3442f246d75_0_123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 Automatizados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Importância: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 garantem que o código funcione corretamente e facilita a refatoração.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Escreva testes unitários para cada função.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Mantenha os testes limpos e legíveis.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Princípios de Design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SOLID: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ingle Responsibility Principle (Princípio da Responsabilidade Única).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pen/Closed Principle (Princípio Aberto/Fechado).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iskov Substitution Principle (Princípio da Substituição de Liskov).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nterface Segregation Principle (Princípio da Segregação de Interfaces).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ependency Inversion Principle (Princípio da Inversão de Dependências).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42f246d75_0_1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0" name="Google Shape;230;g3442f246d75_0_129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Refatoração Contínua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Melhore o código gradualmente: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Refatore o código para melhorar sua legibilidade e estrutura sem alterar seu comportamento.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Identifique "maus cheiros" no código (duplicação, complexidade, nomes ruins).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pequenas melhorias constantemente.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 Limpo é Responsabilidade de Todos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Cultura de Qualidade: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 na equipe devem se comprometer a escrever código limpo.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Revisões de Código: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revisões de código para compartilhar conhecimento e garantir </a:t>
            </a: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qualidade</a:t>
            </a: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04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e38f8c1f67_0_13"/>
          <p:cNvSpPr txBox="1"/>
          <p:nvPr/>
        </p:nvSpPr>
        <p:spPr>
          <a:xfrm>
            <a:off x="430525" y="1101975"/>
            <a:ext cx="63498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O'Que iremos ver nesta seção: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Fluxogramas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Convenções de nomenclatura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Indentação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Documentação e Boas Práticas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1e38f8c1f67_0_1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é um fluxograma?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 fluxograma é um diagrama que representa um processo, sistema ou algoritmo de forma visual, utilizando símbolos padronizados conectados por setas que indicam a direção do fluxo. Ele é amplamente utilizado em diversas áreas, como programação, administração, engenharia e ciências, para facilitar o entendimento e a comunicação de ideias.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42f246d75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" name="Google Shape;107;g3442f246d75_0_0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Símbolos do Fluxograma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símbolo em um fluxograma tem um significado específico. Abaixo estão os principais: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3442f246d7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25" y="2467650"/>
            <a:ext cx="58102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42f246d75_0_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g3442f246d75_0_7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Símbolos do Fluxograma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Terminador (Início/Fim):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Forma: Oval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Função: Indica o início ou o fim do processo.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Processo: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Forma: Retângulo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Função: Representa uma ação ou operação.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Calcular média, Somar A + B.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Decisão: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Forma: Losango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Função: Representa uma condição ou pergunta que pode ter dois ou mais resultados (Sim/Não, Verdadeiro/Falso).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Número &gt; 0?.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detalhado em outro fluxograma.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42f246d75_0_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g3442f246d75_0_14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Símbolos do Fluxograma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Entrada/Saída: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Forma: Paralelogramo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Função: Representa a entrada de dados (input) ou a saída de resultados (output).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Exemplo: Ler número, Exibir resultado.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Conector: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Forma: Círculo pequeno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Função: Liga partes do fluxograma em páginas diferentes ou em pontos distantes do mesmo diagrama.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Setas: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Forma: Linhas com setas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Função: Indicam a direção do fluxo do processo.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42f246d75_0_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9" name="Google Shape;129;g3442f246d75_0_21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Símbolos do Fluxograma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Documento: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Forma: Retângulo com onda na base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Função: Representa um documento ou relatório gerado pelo processo.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Subprocesso: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Forma: Retângulo com linhas duplas nas laterais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Função: Representa um processo que é detalhado em outro fluxograma.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42f246d75_0_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g3442f246d75_0_29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fluxograma para os algoritmos abaixo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 1: Verificar se um número é positivo, negativo ou zero.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 2: Calcular a média de três notas.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Ferramentas Online: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Lucidchart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Draw.io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Canva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