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D1uxRDRguf5CxbvhSjybQanQ1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42f942fbb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442f942fb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442f942fb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42f942fbb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442f942fb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442f942fbb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42f942fb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42f942fb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442f942fb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2f942fb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42f942fb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442f942fb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2f942fb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442f942fb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442f942fb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2f942fb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442f942fb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442f942fb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2f942fb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442f942fb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442f942fb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8235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2f942fbb_0_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g3442f942fbb_0_44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de uma Função de Soma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Crie uma função soma(a, b) que retorna a soma de dois números. Escreva testes para verificar se a função funciona corretamente.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de uma Função de Fatorial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Crie uma função fatorial(n) que calcula o fatorial de um número inteiro não negativo. Escreva testes para validar a função.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de uma Função de Verificação de Número Primo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Crie uma função eh_primo(n) que retorna True se o número for primo e False caso contrário. Escreva testes para validar a função.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de uma Função de Contagem de Vogais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Crie uma função contar_vogais(texto) que retorna o número de vogais em uma string. Escreva testes para validar a função.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2f942fbb_0_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3442f942fbb_0_5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de uma Função de Inversão de String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Crie uma função inverter_string(texto) que retorna a string invertida. Escreva testes para validar a função.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de uma Função de Média de Lista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Crie uma função calcular_media(lista) que retorna a média dos números em uma lista. Escreva testes para validar a função.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692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Intermediario 04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05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66810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O'Que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UNITÁRIOS EM </a:t>
            </a: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são Testes Unitários?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unitários verificam o comportamento de pequenas unidades de código (funções, métodos, classes) de forma isolada.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Garantir que cada parte do código funcione corretamente antes de integrá-las.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Usar Testes Unitários?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Detecção Precoce de Erros: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 bugs antes que o código seja integrado.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Facilita Refatoração: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modificar o código com segurança, sabendo que os testes vão capturar erros.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 Viva: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testes servem como exemplos de como o código deve ser usado.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Qualidade do Código: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Incentiva a escrita de código modular e testável.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2f942fbb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442f942fbb_0_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Ferramentas para Testes Unitários em JavaScript/TypeScript: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Vitest: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Uma alternativa moderna e rápida ao Jest, projetada para funcionar bem com Vite (um bundler popular).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SSintaxe compatível com Jest.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Rápido e leve, com suporte nativo a TS.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Recursos avançados como testes em paralelo.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Instalação: npm install --save-</a:t>
            </a: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 vitest; Exemplo: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Rodar: npx vitest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442f942fb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00" y="3842350"/>
            <a:ext cx="5262150" cy="2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42f942fbb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g3442f942fb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800" y="1356875"/>
            <a:ext cx="6965374" cy="5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2f942fbb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442f942fbb_0_23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executar testes: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Terminal: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o arquivo de teste diretamente: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npx vitest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IDE: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IDEs como VSCode têm integração com ferramentas de teste.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42f942fbb_0_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g3442f942fbb_0_32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TDD (Test-Driven Development)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é?: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 de desenvolvimento onde os testes são escritos antes do código.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Ciclo TDD: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um teste que falhe (vermelho).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o código mínimo para passar no teste (verde).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Refatore o código para melhorar a qualidade (refatoração).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Benefícios: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mais confiável e modular.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 nas necessidades do usuário.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Menos bugs e maior cobertura de testes.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2f942fbb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3442f942fbb_0_3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TDD (Test-Driven Development)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 para Testes Unitários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Casos de Borda: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Verifique entradas inválidas, valores extremos e casos especiais.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os Testes Rápidos: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lentos desencorajam sua execução frequente.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Independentes: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teste deve ser independente dos outros.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Nomes Descritivos: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de testes devem descrever o comportamento testado.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