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Agot2C4CCZizK1g11YahL8Nx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79a3e4ed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a79a3e4ed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3a79a3e4ed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a79a3e4e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a79a3e4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a79a3e4e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79a3e4ed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3a79a3e4e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3a79a3e4ed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79a3e4e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a79a3e4e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a79a3e4e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9a3e4ed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a79a3e4e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3a79a3e4ed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79a3e4ed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3a79a3e4ed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3a79a3e4ed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9803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79a3e4ed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33a79a3e4ed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programa, com uma função que necessite de três argumentos, e que forneça a soma desses três argumentos.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programa, com uma função que necessite de um argumento. A função retorna o valor de caractere ‘P’, se seu argumento for positivo, e ‘N’, se seu argumento for zero ou negativo.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chamada somaImposto. A função possui dois parâmetros formais: taxaImposto, que é a quantia de imposto sobre vendas expressa em porcentagem e custo, que é o custo de um item antes do imposto. A função “altera” o valor de custo para incluir o imposto sobre vendas.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692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Intermediario 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302600"/>
            <a:ext cx="6349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Outras coisas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são trechos de código usados para replicar uma determinada ação ao longo do seu código.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Elas podem receber valores como parâmetros (argumentos).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ou não retornar um valor específico.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padrão, funções em JS/TS retornam undefined (nada) se nenhum valor for explicitamente retornado.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Já conhecemos algumas funções nativas como: console.log(), prompt(), .length, etc.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79a3e4ed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a79a3e4ed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declararmos uma função usamos as seguintes sintaxes: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function: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Arrow Function (alternativa moderna):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3a79a3e4e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8" y="2002403"/>
            <a:ext cx="4440575" cy="1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a79a3e4ed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54" y="4536979"/>
            <a:ext cx="4840785" cy="1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79a3e4ed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3a79a3e4ed_0_38"/>
          <p:cNvSpPr txBox="1"/>
          <p:nvPr>
            <p:ph idx="1" type="body"/>
          </p:nvPr>
        </p:nvSpPr>
        <p:spPr>
          <a:xfrm>
            <a:off x="415600" y="1356875"/>
            <a:ext cx="56805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Valores Padrão para Parâmetros: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definir valores padrão para os parâmetros de uma função.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Recomenda-se usar null como valor padrão em JS/TS (equivalente ao None do Python) para parâmetros opcionais.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Isso evita que o código quebre durante refatorações e permite verificar se um valor foi explicitamente passado ou não.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usar null?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Refatoração Segura: Se você adicionar lógica que depende do parâmetro, usar null como padrão permite verificar sua presença sem assumir valores específicos (ex.: "", 0), que podem ser válidos em alguns contextos.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Verificação Explícita: Com null, você pode usar === null ou !== null para diferenciar um valor não passado de um valor intencional.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3a79a3e4e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475" y="2700892"/>
            <a:ext cx="5791099" cy="22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9a3e4ed_0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a79a3e4ed_0_46"/>
          <p:cNvSpPr txBox="1"/>
          <p:nvPr>
            <p:ph idx="1" type="body"/>
          </p:nvPr>
        </p:nvSpPr>
        <p:spPr>
          <a:xfrm>
            <a:off x="415600" y="1525050"/>
            <a:ext cx="5680500" cy="4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de Funções: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significa o local onde uma variável ou código pode ser acessado.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Existem dois tipos principais: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Global: Onde todo o código pode acessar as variáveis definidas fora de funções ou blocos.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Local: Onde apenas variáveis definidas dentro de uma função (ou bloco, em alguns casos) podem ser acessadas por aquele trecho específico.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3a79a3e4e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675" y="1525049"/>
            <a:ext cx="4693600" cy="42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79a3e4ed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3a79a3e4ed_0_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Retorno de Valores das Funções (return):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funções podem ou não retornar algum valor.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padrão, se não houver um return explícito, elas retornam undefined em JS/TS.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Tente atribuir o resultado de console.log() a uma variável e depois exibir essa variável — será undefined.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Algumas funções nativas sempre retornam algo, como prompt(), que retorna uma string.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retornar valores, usamos a seguinte sintaxe dentro da função: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a79a3e4ed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63" y="4492706"/>
            <a:ext cx="3052875" cy="15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3a79a3e4ed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63" y="4263563"/>
            <a:ext cx="62388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79a3e4ed_0_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g33a79a3e4ed_0_7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para imprimir: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2   2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3   3   3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.....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   n   n   n   n   n  ... 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um n informado pelo usuário. Use uma função que receba um valor n inteiro e imprima até a n-ésima linha.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2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para imprimir: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1   2   3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.....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   3   ...  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um n informado pelo usuário. Use uma função que receba um valor n inteiro imprima até a n-ésima linha.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