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z6FyW6Raxj4wW8dUPY9UYM1R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2f942fb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442f942fb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442f942fb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2f942fb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42f942fb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42f942fb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42f942fb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42f942fb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442f942fb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42f942fb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42f942fb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442f942fb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42f942fb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42f942fb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3442f942fb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7843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POO01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668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O'Que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Instancias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Classes são moldes para criar novos objetos.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classes geram instâncias (objetos) que podem ter seus próprios atributos (propriedades) e métodos (funções).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objetos criados a partir da classe podem usar seus dados internos para realizar várias ações.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Convenção: Usamos PascalCase para nomes de classes (ex.: NomeDeUmaClasse).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Simples: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tipos primitivos como strings são instâncias de classes internas (ex.: String).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Importante: Em JS/TS, é comum criar classes em arquivos separados e importá-las no arquivo principal usando import.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625" y="4525270"/>
            <a:ext cx="6436974" cy="10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2f942fbb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442f942fbb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Criando e Instanciando Classes: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criar uma classe, usamos a palavra reservada class seguida do nome da classe (em PascalCase).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básico em JS/TS: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Já podemos criar uma instância da classe com essa definição mínima.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de Instanciação: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new antes do nome da classe: let nomeDeVariavel = new Pessoa();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 da declaração de uma variável comum, a instanciação usa new para criar um objeto a partir da classe.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442f942fb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75" y="2389075"/>
            <a:ext cx="2616250" cy="1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2f942fbb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442f942fbb_0_2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e Métodos em Classes: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 Variáveis da classe que armazenam dados específicos de cada instância.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Métodos: Funções da classe que definem comportamentos ou ações que as instâncias podem realizar.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constructor: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o método constructor inicializa a classe e serve como o construtor.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é chamado automaticamente quando uma nova instância é criada com new.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Dentro do constructor, usamos this para definir os atributos da instância.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 o this: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this é uma referência ao objeto atual (instância).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funciona para a instância específica que está sendo manipulada.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Se criarmos p1 = new Pessoa("João") e p2 = new Pessoa("Maria"), this dentro da classe referencia p1 na primeira instância e p2 na segunda.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2f942fbb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g3442f942fb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356867"/>
            <a:ext cx="81534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2f942fbb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g3442f942fbb_0_32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 Bola: Crie uma classe que modele uma bola: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 Cor, circunferência, material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Métodos: trocaCor e mostraCor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 Quadrado: Crie uma classe que modele um quadrado: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 Tamanho do lado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Métodos: Mudar valor do Lado, Retornar valor do Lado e calcular Área;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 Retangulo: Crie uma classe que modele um retangulo: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 LadoA, LadoB (ou Comprimento e Largura, ou Base e Altura, a escolher)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Métodos: Mudar valor dos lados, Retornar valor dos lados, calcular Área e calcular Perímetro;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programa que utilize esta classe. Ele deve pedir ao usuário que informe as medidades de um local. Depois, deve criar um objeto com as medidas e calcular a quantidade de pisos e de rodapés necessárias para o local.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42f942fbb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g3442f942fbb_0_3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4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 Pessoa: Crie uma classe que modele uma pessoa: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 nome, idade, peso e altura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Métodos: Envelhercer, engordar, emagrecer, crescer. Obs: Por padrão, a cada ano que nossa pessoa envelhece, sendo a idade dela menor que 21 anos, ela deve crescer 0,5 cm.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