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VR+6b0YnW9IBaHSTRU5Ql4CfJ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1d28ee877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41d28ee877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41d28ee877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42f942fbb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442f942fbb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442f942fbb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42f942fbb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442f942fbb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442f942fbb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42f942fb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442f942fb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g3442f942fbb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2f942fb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442f942fb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3442f942fb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1d28ee87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41d28ee87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g341d28ee877_0_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1d28ee877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41d28ee877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41d28ee877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1d28ee877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41d28ee877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g341d28ee877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745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1d28ee877_0_3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46" name="Google Shape;146;g341d28ee877_0_33"/>
          <p:cNvSpPr txBox="1"/>
          <p:nvPr>
            <p:ph idx="1" type="body"/>
          </p:nvPr>
        </p:nvSpPr>
        <p:spPr>
          <a:xfrm>
            <a:off x="415600" y="135687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Um getter é um método que permite obter um atributo, mas é acessado como se fosse uma propriedade (sem parênteses).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a palavra-chave get para criar um getter, tornando-o uma "propriedade computada".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do get: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 como um getter para acessar valores.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 quebrar código cliente (código que usa sua classe), mantendo compatibilidade.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Habilita o uso de setters (com set).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 ações ou cálculos ao obter um atributo.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42f942fbb_0_3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53" name="Google Shape;153;g3442f942fbb_0_32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“Pessoa” com os atributos nome,idade e altura. Implemente métodos getters e setters para cada um desses atributos.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“Conta” com os atributos saldo e limite. Implemente métodos getters e setters para cada um desses atributos. Crie tambem um método “saca” que permita sacar dinheiro da conta, desde que o valor a ser sacado não ultrapasse o saldo  mais o limite.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“Retangulo” com os atributos base e altura. Implemente métodos getters e setters para cada um desses atributos. Crie tambem um método “CalcularArea” que a calcula a area do retangulo.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42f942fbb_0_3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0" name="Google Shape;160;g3442f942fbb_0_38"/>
          <p:cNvSpPr txBox="1"/>
          <p:nvPr>
            <p:ph idx="1" type="body"/>
          </p:nvPr>
        </p:nvSpPr>
        <p:spPr>
          <a:xfrm>
            <a:off x="415600" y="135688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 startAt="4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Crie uma classe “Aluno” com os atributos nome e notas. O atributo notas deve ser uma lista com as notas do aluno. Implemente métodos getters e setters para cada um desses atributos. Adicione o método adicionarNota() que recebe uma nota como parâmetro e adiciona essa nota a lista de notas do aluno e tambem um getter de notas que ira retornar diretamente a média, em outras linguagens seria GetMedia().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POO02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e38f8c1f67_0_13"/>
          <p:cNvSpPr txBox="1"/>
          <p:nvPr/>
        </p:nvSpPr>
        <p:spPr>
          <a:xfrm>
            <a:off x="430525" y="1101975"/>
            <a:ext cx="6681000" cy="41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O'Que iremos ver nesta seção: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de Classe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de instancia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Metodos de classe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Metodos estaticos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Encapsulamento: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Getter e Setter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Char char="○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Propriedades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g1e38f8c1f67_0_1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de Classe: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Podemos criar atributos fora dos métodos, diretamente no corpo da classe.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Esses atributos pertencem à classe em si, não às instâncias individuais, e são compartilhados por todas as instâncias.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Atenção: Eles podem ser alterados por fora da classe, a menos que sejam protegidos ou definidos como constantes (em JS/TS, com static e const ou convenções).Explicação: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static especie é um atributo de classe, definido fora do constructor.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Todas as instâncias (p1 e p2) compartilham o mesmo valor de especie.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1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Ele pode ser alterado externamente com Pessoa.especie = "novo valor", afetando todas as instâncias.</a:t>
            </a:r>
            <a:endParaRPr b="1"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1600" y="2210850"/>
            <a:ext cx="5444699" cy="243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42f942fbb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8" name="Google Shape;108;g3442f942fbb_0_1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Inspeção de Atributos de Instância em JS/TS: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 podemos: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Usar Object.keys(objeto) para listar as chaves (nomes dos atributos).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Usar Object.entries(objeto) para obter pares [chave, valor] como um array.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g3442f942fb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250" y="638175"/>
            <a:ext cx="4991100" cy="558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42f942fbb_0_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6" name="Google Shape;116;g3442f942fbb_0_23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de Classe: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São métodos que operam na classe em si, em vez de operar em uma instância específica.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a palavra-chave static para definir métodos de classe, e eles não recebem a instância (this refere-se à classe apenas no contexto estático).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Esses métodos são chamados diretamente pela classe, sem precisar criar uma instância.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442f942fb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275" y="1592350"/>
            <a:ext cx="5288050" cy="36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1d28ee877_0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4" name="Google Shape;124;g341d28ee877_0_4"/>
          <p:cNvSpPr txBox="1"/>
          <p:nvPr>
            <p:ph idx="1" type="body"/>
          </p:nvPr>
        </p:nvSpPr>
        <p:spPr>
          <a:xfrm>
            <a:off x="415600" y="135687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Estáticos: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Métodos estáticos são funções definidas dentro da classe, mas que não têm acesso automático à instância (this como instância) ou à classe (this como classe, a menos que usado em contexto estático).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static para defini-los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Resumo: São funções que "vivem" dentro da classe por organização, mas operam independentemente de instâncias ou da classe em si.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g341d28ee877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850" y="1036305"/>
            <a:ext cx="4738582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1d28ee877_0_1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g341d28ee877_0_12"/>
          <p:cNvSpPr txBox="1"/>
          <p:nvPr>
            <p:ph idx="1" type="body"/>
          </p:nvPr>
        </p:nvSpPr>
        <p:spPr>
          <a:xfrm>
            <a:off x="415600" y="1356875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Definição: Um getter é um método que permite obter um atributo, mas é acessado como se fosse uma propriedade (sem parênteses).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 JS/TS, usamos a palavra-chave get para criar um getter, tornando-o uma "propriedade computada".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do get: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Funciona como um getter para acessar valores.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Evita quebrar código cliente (código que usa sua classe), mantendo compatibilidade.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Habilita o uso de setters (com set).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pt-BR" sz="2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Executa ações ou cálculos ao obter um atributo.</a:t>
            </a:r>
            <a:endParaRPr b="1" sz="2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1d28ee877_0_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POO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g341d28ee877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8100" y="830825"/>
            <a:ext cx="7068850" cy="55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