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Jgi+4z7Bg6f10uNP28m5sVi+c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1c7e45ca4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41c7e45ca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41c7e45ca4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7a474e56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3a7a474e56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33a7a474e56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a7a474e56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3a7a474e56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33a7a474e56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7a474e56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3a7a474e56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33a7a474e56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1c7e45ca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41c7e45ca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41c7e45ca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1c7e45ca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41c7e45ca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41c7e45ca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79a3e4e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3a79a3e4e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3a79a3e4ed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a7a474e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3a7a474e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3a7a474e5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a7a474e56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3a7a474e56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3a7a474e56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9411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1c7e45ca4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6" name="Google Shape;146;g341c7e45ca4_0_20"/>
          <p:cNvSpPr txBox="1"/>
          <p:nvPr>
            <p:ph idx="1" type="body"/>
          </p:nvPr>
        </p:nvSpPr>
        <p:spPr>
          <a:xfrm>
            <a:off x="41565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Adicionar/Alterar: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aluno["chave"] = valor;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aluno["nota"] = 8.5;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Remover: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delete aluno["chave"];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delete aluno["idade"];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Chave: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"chave" in aluno ou aluno.hasOwnProperty("chave").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 - ?? Verificar existencia: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pode usar o operador ?? ou condicionais para evitar erros: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41c7e45ca4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88" y="5202663"/>
            <a:ext cx="82010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a7a474e56_1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g33a7a474e56_1_20"/>
          <p:cNvSpPr txBox="1"/>
          <p:nvPr>
            <p:ph idx="1" type="body"/>
          </p:nvPr>
        </p:nvSpPr>
        <p:spPr>
          <a:xfrm>
            <a:off x="41565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1: Criando e Acessando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dicionário chamado livro com as chaves "título", "autor" e "ano", preenchendo com valores de sua escolha.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Imprima apenas o valor da chave "título".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uma nova chave "páginas" com um valor numérico.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Imprima o dicionario todo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2: Atualizando Valores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dicionário estoque com 3 itens e suas quantidades (ex.: "caneta": 50, "lápis": 30, "borracha": 20).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Reduza a quantidade de um item em 5 unidades (ex.: venda de 5 canetas).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.get() para tentar acessar um item que não existe, definindo 0 como valor padrão.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Imprima o dicionário atualizado e o resultado do .get().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a7a474e56_1_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g33a7a474e56_1_30"/>
          <p:cNvSpPr txBox="1"/>
          <p:nvPr>
            <p:ph idx="1" type="body"/>
          </p:nvPr>
        </p:nvSpPr>
        <p:spPr>
          <a:xfrm>
            <a:off x="41565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3: Contagem com Dicionários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programa que conte quantas vezes cada letra aparece em uma palavra fornecida pelo usuário.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Entrada: "banana"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Saída: {'b': 1, 'a': 3, 'n': 2}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Use um dicionário vazio e um loop para contar.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4: Dicionário Aninhado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dicionário alunos onde cada chave é o nome de um aluno e o valor é outro dicionário com "idade" e "nota".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alunos = {"Ana": {"idade": 20, "nota": 8.5}, "João": {"idade": 19, "nota": 7.0}}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Acesse e imprima a nota de um aluno específico.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um novo aluno com suas informações.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a7a474e56_1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8" name="Google Shape;168;g33a7a474e56_1_38"/>
          <p:cNvSpPr txBox="1"/>
          <p:nvPr>
            <p:ph idx="1" type="body"/>
          </p:nvPr>
        </p:nvSpPr>
        <p:spPr>
          <a:xfrm>
            <a:off x="41565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5: Verificação e Remoção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dicionário com pelo menos 4 pares chave-valor (ex.: produtos e preços).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Verifique se uma chave específica existe no dicionário usando in.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Remova um item usando pop() e imprima o valor removido.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Imprima o dicionário final.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7692"/>
              <a:buFont typeface="Century Gothic"/>
              <a:buNone/>
            </a:pPr>
            <a:r>
              <a:rPr lang="pt-BR" sz="6500"/>
              <a:t>JavaScript </a:t>
            </a:r>
            <a:r>
              <a:rPr lang="pt-BR" sz="6500"/>
              <a:t>Intermediario 02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302600"/>
            <a:ext cx="63498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iremos ver nesta seção: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 - import, from, as e alternativas: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Importação Inteira: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import * as nomeModulo from 'nomeModulo';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Importa todo o módulo como um objeto com um namespace.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 Você tem o namespace do módulo (ex.: nomeModulo.funcao()), evitando conflitos de nomes.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 Nomes podem ficar mais longos (ex.: nomeModulo.funcao em vez de apenas funcao).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1e38f8c1f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500" y="2079400"/>
            <a:ext cx="6026199" cy="34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c7e45ca4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g341c7e45ca4_0_1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 - import, from, as e alternativas: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Importação de Partes Específicas: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import { obj1, obj2 } from 'nomeModulo';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Importa apenas itens específicos do módulo diretamente para o escopo atual.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 Nomes curtos e diretos (ex.: obj1 em vez de nomeModulo.obj1).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 Sem o namespace, há risco de sobrescrever nomes se houver conflitos.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341c7e45ca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00" y="1761241"/>
            <a:ext cx="5527800" cy="333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1c7e45ca4_0_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41c7e45ca4_0_10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 - import, from, as e alternativas: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(Renomeação):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Inteiro com Alias: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import * as apelido from 'nomeModulo';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 tudo com um nome personalizado.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 com Alias: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import { objeto as apelido } from 'nomeModulo';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Renomeia itens específicos.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 Permite reservar nomes para evitar conflitos ou melhorar a legibilidade.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 Pode fugir de convenções se usado excessivamente.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41c7e45ca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00" y="2258105"/>
            <a:ext cx="51435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79a3e4ed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g33a79a3e4ed_0_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Ambientes Virtuais (Isolamento de Dependências):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são?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Espaços isolados para projetos JS/TS, com suas próprias bibliotecas e dependências.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isso é alcançado por meio do package.json e da pasta node_modules, que armazena as dependências localmente no diretório do projeto.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Evitam conflitos entre versões de pacotes (ex.: Projeto A usa React 16, Projeto B usa React 18).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que usar?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Organização: Cada projeto tem suas próprias dependências, separadas umas das outras.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Portabilidade: Fácil de replicar em outras máquinas com npm install ou yarn install, usando o package.json.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Segurança: Evita interferência no ambiente global do Node.js (ex.: pacotes instalados globalmente com npm install -g).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a7a474e56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1" name="Google Shape;131;g33a7a474e56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 Funciona em JS/TS: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Inicialização: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projeto com npm init (ou yarn init) para gerar um package.json.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npm init -y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Instalação de Dependências: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Instale pacotes localmente com npm install nome-pacote (ou yarn add nome-pacote).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dependências ficam na pasta node_modules do projeto, isoladas do sistema global.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npm install lodash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no Código: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Replicação: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Compartilhe o package.json (e opcionalmente package-lock.json) com outra máquina e execute npm install para recriar o ambiente.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33a7a474e5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88" y="4375563"/>
            <a:ext cx="60102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a7a474e56_1_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9" name="Google Shape;139;g33a7a474e56_1_3"/>
          <p:cNvSpPr txBox="1"/>
          <p:nvPr>
            <p:ph idx="1" type="body"/>
          </p:nvPr>
        </p:nvSpPr>
        <p:spPr>
          <a:xfrm>
            <a:off x="41565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são?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dados que armazena pares chave: valor.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let aluno = { "nome": "João", "idade": 20 };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Chaves: São únicas e geralmente strings (em objetos comuns) ou símbolos. (No Map, podem ser qualquer tipo.)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Valores: Podem ser de qualquer tipo (números, strings, arrays, até outros objetos).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Mutáveis: Você pode adicionar, alterar ou remover itens.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Operações Básicas: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Acessar: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aluno["nome"] ou aluno.nome (notação de ponto, se a chave for um identificador válido).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console.log(aluno["nome"]); OU console.log(aluno.nome);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