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K2I9hJ1gc61+bgFds+DdVyf+w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42f942fb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442f942fb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442f942fb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42f942fb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442f942fb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442f942fb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2f942fb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442f942fb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442f942fb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2f942fb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42f942fb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42f942fb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d28ee87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1d28ee87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41d28ee87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1d28ee87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41d28ee87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41d28ee87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1d28ee87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41d28ee87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341d28ee877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705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42f942fbb_0_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7" name="Google Shape;147;g3442f942fbb_0_32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 Crie uma classe "Biblioteca" que tenha um atributo "livros" do tipo lista de objetos "Livro". A classe "Livro" deve ter atributos como "titulo", "autor", "ano", etc. Implemente os métodos necessários para adicionar, remover e buscar livros na biblioteca.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 Crie uma classe "Empresa" que tenha um atributo "departamentos" do tipo lista de objetos "Departamento". A classe "Departamento" deve ter atributos como "nome", "funcionarios", etc. Implemente os métodos necessários para adicionar, remover e listar os departamentos da empresa.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4- Crie uma classe "Universidade" que tenha um atributo "cursos" do tipo lista de objetos "Curso". A classe "Curso" deve ter atributos como "nome", "professor", "alunos", etc. Implemente os métodos necessários para adicionar, remover e listar os cursos da universidade.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2f942fbb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4" name="Google Shape;154;g3442f942fbb_0_3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 Crie uma classe "Loja" que tenha um atributo "produtos" do tipo lista de objetos "Produto". A classe "Produto" deve ter atributos como "nome", "preco", "quantidade", etc. Implemente os métodos necessários para adicionar, remover e listar os produtos da loja.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6- Crie uma classe "Escola" que tenha um atributo "alunos" do tipo lista de objetos "Aluno". A classe "Aluno" deve ter atributos como "nome", "matricula", "notas", etc. Implemente os métodos necessários para adicionar, remover e listar os alunos da escola, bem como calcular a média de notas de cada aluno.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POO0</a:t>
            </a:r>
            <a:r>
              <a:rPr lang="pt-BR" sz="6500"/>
              <a:t>3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11331300" cy="3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○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4 PILARES DA ORIENTAÇÃO A OBJETOS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●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ENCAPSULAMENTO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HERANÇA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ABSTRAÇÃO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■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POLIMORFISMO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 modificadores nativos até ES2022: Antes, usava-se convenções como _ para "protegido" e closures para privacidade.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 ES2022: Introduziu # para campos e métodos privados nativos.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Convenções: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Sem prefixo (nome): Público, acessível de qualquer lugar.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 underline (_nome): "Protegido", convenção para indicar que não deve ser usado fora da classe ou subclasses (não enforcecido).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Hash (#nome): Privado, enforcecido em runtime, só acessível dentro da classe.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1e38f8c1f67_0_1"/>
          <p:cNvSpPr txBox="1"/>
          <p:nvPr>
            <p:ph idx="1" type="body"/>
          </p:nvPr>
        </p:nvSpPr>
        <p:spPr>
          <a:xfrm>
            <a:off x="6236025" y="1431000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TypeScript: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modificadores re</a:t>
            </a: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is: public, protected e private, verificados em tempo de compilação.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public: Acessível de qualquer lugar (padrão).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protected: Acessível na classe e subclasses.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private: Acessível apenas na classe (pode usar # para privacidade em runtime).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350" y="3536900"/>
            <a:ext cx="56578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42f942fbb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9" name="Google Shape;109;g3442f942fb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863" y="1356867"/>
            <a:ext cx="44862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2f942fbb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442f942fbb_0_23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Relações entre classes: associação, agregação e composição.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Associação: relação onde os objetos estão ligados dentro do sistema.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Essa é a relação mais comum entre objetos e tem subconjuntos como agregação e composição(que veremos logo mais)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Geralmente, temos uma associação quando um objeto tem um atributo que referencia outro objeto.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associação não especifica como um objeto controla o ciclo de vida de outro objeto.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42f942fb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100" y="830829"/>
            <a:ext cx="5608604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1d28ee877_0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41d28ee877_0_4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Agregação: agregação é uma forma mais especializada de associação entre dois ou mais objetos. Cada objeto tera seu ciclo de vida independente.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Geralmente é uma relação de um para muitos, onde um objeto tem muitos objetos.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objetos podem viver separadamente, mas pode se tratar de uma relaçao onde um objeto precisa de outro para fazer determinada tarefa.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(existem controversias sobre as definiçoes de agregação).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 Carro e Roda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41d28ee87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9800" y="162751"/>
            <a:ext cx="3599150" cy="60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d28ee877_0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41d28ee877_0_12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Composição: É uma especialização da agregação.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nela, quando o objeto “Pai” for apagado, todas as referencias dos objetos filhos tambem são apagadas.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41d28ee87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88" y="681025"/>
            <a:ext cx="5229225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1d28ee877_0_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g341d28ee877_0_33"/>
          <p:cNvSpPr txBox="1"/>
          <p:nvPr>
            <p:ph idx="1" type="body"/>
          </p:nvPr>
        </p:nvSpPr>
        <p:spPr>
          <a:xfrm>
            <a:off x="415600" y="1356875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 Crie uma classe Carro(nome)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classe Motor(nome)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classe Fabricante(nome)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uma ligaçao entre carro tem motor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Obs: Um motor pode ser de varios carros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Faça a ligaçao entre carro e fabricante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Obs: Um fabricante pode ter varios carros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Exiba o nome do carro, motor e fabricantes na tela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