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THN00c3wRdVmC79CXFbhxovR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275bbb437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4275bbb4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d28ee87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41d28ee87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41d28ee877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42f942fb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442f942fb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3442f942fb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275bbb437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4275bbb437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34275bbb437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275bbb437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4275bbb437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4275bbb437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275bbb437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4275bbb437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4275bbb437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42f942fb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442f942fb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442f942fb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275bbb4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4275bbb4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34275bbb4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275bbb437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4275bbb43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4275bbb437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275bbb43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4275bbb43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275bbb43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275bbb437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4275bbb4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2f942fb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442f942fb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442f942fb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1d28ee87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1d28ee87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41d28ee877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6666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75bbb437_0_98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34275bbb437_0_98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4275bbb437_0_98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4275bbb437_0_98"/>
          <p:cNvSpPr txBox="1"/>
          <p:nvPr/>
        </p:nvSpPr>
        <p:spPr>
          <a:xfrm>
            <a:off x="430525" y="1101975"/>
            <a:ext cx="11331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○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4 PILARES DA ORIENTAÇÃO A OBJETOS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●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1d28ee877_0_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g341d28ee877_0_33"/>
          <p:cNvSpPr txBox="1"/>
          <p:nvPr>
            <p:ph idx="1" type="body"/>
          </p:nvPr>
        </p:nvSpPr>
        <p:spPr>
          <a:xfrm>
            <a:off x="415600" y="1356875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Polimorfismo: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 Polimorfismo é o princípio que permite que classes derivadas de uma mesma superclasse tenham métodos com a mesma assinatura (mesmo nome e quantidade de parâmetros), mas comportamentos diferentes.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Intuitivo: O operador + em JS/TS funciona como adição para números (ex.: 2 + 3 = 5) e concatenação para strings (ex.: "a" + "b" = "ab"), assim como no Python.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Assinatura de Método: Mesmo nome, quantidade de parâmetros  e retorno(se for TS)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Princípio da Substituição de Liskov (LSP): Objetos de uma classe pai devem ser substituíveis por objetos de uma classe filha sem quebrar a aplicação.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Sobrecarga de Métodos (Overload): Não existe nativamente em JS(mas TS simula isso com sintaxe especial).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Sobreposição de Métodos (Override): Existe em JS/TS, permitindo redefinir métodos da classe pai.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2f942fbb_0_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1" name="Google Shape;161;g3442f942fbb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926" y="566200"/>
            <a:ext cx="5584700" cy="57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442f942fbb_0_32"/>
          <p:cNvSpPr txBox="1"/>
          <p:nvPr>
            <p:ph idx="1" type="body"/>
          </p:nvPr>
        </p:nvSpPr>
        <p:spPr>
          <a:xfrm>
            <a:off x="415600" y="1356875"/>
            <a:ext cx="4378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Explicação: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abstract: Animal é abstrata, forçando subclasses a implementar emitirSom().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Polimorfismo: Cachorro e Gato implementam emitirSom() de forma diferente.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LSP: fazerSom() aceita qualquer Animal, e as subclasses funcionam sem problemas.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275bbb437_0_10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g34275bbb437_0_109"/>
          <p:cNvSpPr txBox="1"/>
          <p:nvPr>
            <p:ph idx="1" type="body"/>
          </p:nvPr>
        </p:nvSpPr>
        <p:spPr>
          <a:xfrm>
            <a:off x="415600" y="1356875"/>
            <a:ext cx="4081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Sobrecarga (Overload) em TS: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não suporta sobrecarga nativa (métodos com o mesmo nome e diferentes parâmetros), mas TS permite simular isso com assinaturas múltiplas antes da implementação.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34275bbb437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100" y="1643050"/>
            <a:ext cx="75819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275bbb437_0_1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g34275bbb437_0_117"/>
          <p:cNvSpPr txBox="1"/>
          <p:nvPr>
            <p:ph idx="1" type="body"/>
          </p:nvPr>
        </p:nvSpPr>
        <p:spPr>
          <a:xfrm>
            <a:off x="415600" y="1356875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são?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 são contratos que definem a estrutura (propriedades e métodos) que um objeto ou classe deve seguir.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Elas garantem que uma classe ou objeto implemente certas funcionalidades, promovendo consistência e interoperabilidade.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 vs. Classes Abstratas: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Apenas definem a estrutura (sem implementação).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classe pode implementar múltiplas interfaces.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Abstratas: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 ter métodos concretos e abstratos.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classe só pode herdar de uma classe abstrata (herança única).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275bbb437_0_1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4" name="Google Shape;184;g34275bbb437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5" y="1356875"/>
            <a:ext cx="4031275" cy="50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4275bbb437_0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900" y="2295517"/>
            <a:ext cx="6086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42f942fbb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" name="Google Shape;192;g3442f942fbb_0_3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com Abstração, Herança, Encapsulamento e Polimorfismo: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 sistema bancario(extremamente simple) que tem clientes, contas e um banco. A ideia é que o cliente tenha uma conta(poupança ou corrente) e que possa sacar/depositar nessa conta. Contas corrente tem um limite extra.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Conta(ABC)			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ContaCorrente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ContaPoupanca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Pessoa(ABC)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 -&gt; Conta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 -&gt; Cliente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 -&gt; Conta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Dicas: Criar classe Cliente que herda da classe Pessoa(Herança)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Pessoa tem nome e idade(com getters)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 TEM conta(Agregação da classe ContaCorrente ou ContaPoupança)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Classes ContaPoupança e ContaCorrente que herdam Conta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ContaCorrente deve ter um limite extra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Contas tem Agencia, numero da conta e saldo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Contas devem ter método para deposito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Conta(Classe Pai) deve ter o metodo sacar abstrato(Abstração e polimorfismo - as classes filhas que implementam o método sacar)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classe Banco para AGREGAR classes de clientes e de contas(Agregação)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 será responsável por autenticar o cliente e as contas da seguinte maneira: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 tem contas e cliente(Agregação)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Checar se a agencia é daquele banco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Checar se o cliente é daquele banco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Checar se a conta é daquele banco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Só sera possivel sacar se passar na autenticação do banco(descrita acima)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 autentica por um método.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POO04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101975"/>
            <a:ext cx="11331300" cy="5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○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4 PILARES DA ORIENTAÇÃO A OBJETOS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●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relembrar: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Associação - usa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Agregação - tem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Composição - é dono de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Agora teremos Herança - É um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75bbb437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34275bbb437_0_0"/>
          <p:cNvSpPr txBox="1"/>
          <p:nvPr>
            <p:ph idx="1" type="body"/>
          </p:nvPr>
        </p:nvSpPr>
        <p:spPr>
          <a:xfrm>
            <a:off x="415600" y="1356875"/>
            <a:ext cx="3721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Herança Simples: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 em JS/TS: class Filha extends Pai {}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classe filha herda todos os atributos e métodos da classe pai, exceto os privados (em JS, marcados com #; em TS, private).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Explicação: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Tipagem: public e protected são usados para definir o acesso.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_idade: Protegido, acessível em Pessoa e suas subclasses (Cliente e Aluno).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Herança: Os métodos e atributos públicos/protegidos de Pessoa são herdados.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privates (#) nao sao herdados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34275bbb4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150" y="86926"/>
            <a:ext cx="6008400" cy="63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75bbb437_0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34275bbb437_0_74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 o MRO(method resolution Order):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ordem que o python procura atributos e métodos é sempre da mais especifica pra mais generalista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Cliente =&gt; Pessoa =&gt; Object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Tomem cuidado com cadeias de Heranças muito profundas, acabam ficando demasiadas complexas e dificeis de debugar, procurem ter no maximo 3 niveis de herença(Pai,Filho,Neto)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4275bbb437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00" y="543311"/>
            <a:ext cx="5293349" cy="57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75bbb437_0_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4275bbb437_0_83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e Sobreposição de Membros: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super: Em JS/TS, super é usado na subclasse para acessar a superclasse (classe pai).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construtor, super() chama o construtor da classe pai.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Fora do construtor, super.metodo() chama métodos da classe pai.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Sobreposição de Membros: Quando uma subclasse redefine (sobrescreve) um método ou atributo da classe pai, isso é chamado de override. O super permite acessar a versão original da classe pai, se necessário.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com Heranças Complexas: super() em JS/TS referencia diretamente a classe pai imediata, não "avós" ou níveis superiores, a menos que configurado explicitamente.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4275bbb43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00" y="543311"/>
            <a:ext cx="5293349" cy="57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275bbb437_0_90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34275bbb437_0_90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4275bbb437_0_90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4275bbb437_0_90"/>
          <p:cNvSpPr txBox="1"/>
          <p:nvPr/>
        </p:nvSpPr>
        <p:spPr>
          <a:xfrm>
            <a:off x="430525" y="1101975"/>
            <a:ext cx="11331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○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4 PILARES DA ORIENTAÇÃO A OBJETOS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●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42f942fbb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442f942fbb_0_23"/>
          <p:cNvSpPr txBox="1"/>
          <p:nvPr>
            <p:ph idx="1" type="body"/>
          </p:nvPr>
        </p:nvSpPr>
        <p:spPr>
          <a:xfrm>
            <a:off x="415600" y="1356875"/>
            <a:ext cx="11189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Abstratas: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 Classes abstratas são usadas como "contratos" para definir a estrutura de novas classes. Elas podem exigir que subclasses implementem métodos específicos (abstratos) e também podem ter métodos concretos próprios.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Abstratos: São métodos sem implementação (apenas declarados em TS), marcados como obrigatórios para as subclasses.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 abstratas com métodos abstratos não podem ser instanciadas diretamente.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abstratos devem ser implementados nas subclasses.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(Simulação):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não tem suporte nativo para classes abstratas ou métodos abstratos.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simular lançando erros em métodos que devem ser sobrescritos e evitando instanciação direta com verificações.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TypeScript: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 a palavra-chave abstract para definir classes e métodos abstratos, com enforcecimento em tempo de compilação.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d28ee877_0_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g341d28ee87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887" y="1222900"/>
            <a:ext cx="6006224" cy="51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