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vsQIHH0rcFbxyrGGLMHpQoYTA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3621cef44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33621cef44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33621cef44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3621cef4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33621cef4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333621cef44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3621cef4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33621cef4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33621cef44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621cef4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3621cef4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3621cef44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3621cef4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33621cef4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33621cef4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1764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3621cef44_0_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g333621cef44_0_42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Conversão de valores: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converter um tipo para outro se possível.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Ex.: converter 2.0 para um número inteiro.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funções específicas ou métodos para cada tipo, como Number(), String(), Boolean(), ou operações matemáticas (como parseInt() e parseFloat()).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g333621cef44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1251" y="457401"/>
            <a:ext cx="3207725" cy="59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3621cef44_0_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5" name="Google Shape;155;g333621cef44_0_49"/>
          <p:cNvSpPr txBox="1"/>
          <p:nvPr>
            <p:ph idx="1" type="body"/>
          </p:nvPr>
        </p:nvSpPr>
        <p:spPr>
          <a:xfrm>
            <a:off x="415600" y="1254775"/>
            <a:ext cx="7353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 Variáveis: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 são usadas para salvar algo na memória do computador.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Convenção em JS/TS: Inicie variáveis com letra minúscula, use camelCase (ex.: nomeVariavel), pode usar números e sublinhados (_), mas evite começar com números.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nomeCompleto, idade2, total_valor.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sinal de = é o operador de atribuição. Ele é usado para atribuir um valor a um nome (variável).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nomeVariavel = expressao.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variáveis devem ser declaradas com let, const ou var antes de usar: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let para variáveis que mudam.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 para valores constantes (não podem ser reatribuídos).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(mais antigo, menos usado hoje).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 são usadas para tornar o código mais legível e para não repetirmos a mesma coisa várias vezes. DRY (Don’t Repeat Yourself).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Recomendação de Livro: Clean Code (Robert C. Martin) – aplica-se a boas práticas em qualquer linguagem, incluindo JS/TS.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g333621cef44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9900" y="1745240"/>
            <a:ext cx="3577996" cy="33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3621cef44_0_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3" name="Google Shape;163;g333621cef44_0_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 cadastro de um cliente por meio de variáveis e utilizando elas na função console.log(). Para que saia o seguinte no terminal:</a:t>
            </a:r>
            <a:b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`Ola ${nome}, vejo que voce tem ${idade} anos de idade e esta com ${altura} metros de altura. Para nao esquecer aqui esta o seu login e senha: Login: ${login} Senha: ${senha}`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Basico 01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01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356875"/>
            <a:ext cx="5975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Linhas comentadas serão totalmente ignoradas pelo interpretador/compilador.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Servem para nos comunicarmos com nós mesmos e com outros programadores que têm acesso ao código fonte.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Existem 2 tipos de comentários: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 de linha única, identificado por //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Usado para descrever algo em uma única linha.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de múltiplas linhas, identificados por /* */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 abranger várias linhas e são usados para explicações mais longas ou para documentação.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300" y="2601000"/>
            <a:ext cx="56578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3621cef4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33621cef44_0_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 console.log():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Usada para exibir coisas na tela (no terminal ou console do navegador).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Recebe um argumento, mas pode aceitar múltiplos argumentos.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passarmos mais de 1 argumento, utilizamos vírgula.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Já vem com algumas coisas pré-configuradas, como o espaço para separar os argumentos e a quebra de linha no final.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33621cef4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850" y="4171175"/>
            <a:ext cx="6918200" cy="20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333621cef44_0_11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string: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 -&gt; Texto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Strings são textos que estão entre aspas.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 ser usadas aspas duplas (") ou simples (').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Começa com aspas duplas e termina com aspas duplas, ou começa com simples e termina com simples.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colocar aspas dentro de strings desde que sejam aspas contrárias (ou usar caracteres de escape, como \, se necessário).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também existe a opção de usar crases (`) para template literals, que permitem interpolação de variáveis.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333621cef4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100" y="1547804"/>
            <a:ext cx="5553075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33621cef44_0_11"/>
          <p:cNvSpPr txBox="1"/>
          <p:nvPr/>
        </p:nvSpPr>
        <p:spPr>
          <a:xfrm>
            <a:off x="5120000" y="421025"/>
            <a:ext cx="676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</a:rPr>
              <a:t>TypeScript: Em TS, </a:t>
            </a:r>
            <a:r>
              <a:rPr lang="pt-BR" sz="2000">
                <a:solidFill>
                  <a:schemeClr val="lt1"/>
                </a:solidFill>
              </a:rPr>
              <a:t>v</a:t>
            </a:r>
            <a:r>
              <a:rPr lang="pt-BR" sz="2000">
                <a:solidFill>
                  <a:schemeClr val="lt1"/>
                </a:solidFill>
              </a:rPr>
              <a:t>ocê pode anotar o tipo explicitamente (ex.: let texto: string = "Olá";), mas isso é opcional em JS.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33621cef44_0_19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number (números):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(equivalente a int) -&gt; Número inteiro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tipo number representa qualquer número inteiro, positivo ou negativo.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 sinal, é considerado positivo.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number (equivalente a float) -&gt; Número com ponto flutuante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tipo number também representa qualquer número com ponto flutuante, positivo ou negativo.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 sinal, é considerado positivo.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não há distinção formal entre int e float — ambos são number, mas o comportamento depende do valor (inteiro ou decimal).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333621cef44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500" y="1509267"/>
            <a:ext cx="55435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621cef44_0_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33621cef44_0_27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boolean: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Ao questionar algo em um programa, só existem duas respostas possíveis: sim (true) ou não (false).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Existem vários operadores para "questionar".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Dentre eles, o ==, que é um operador lógico que verifica se um valor é igual a outro (comparação de igualdade).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Operador ==: Assim como em Python, o == em JS/TS compara igualdade, mas em JS ele faz conversão de tipos automaticamente (ex.: "5" == 5 retorna true). Para comparação estrita (sem conversão), usa-se === (ex.: "5" === 5 retorna false).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33621cef44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8500" y="1049700"/>
            <a:ext cx="3690950" cy="4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" name="Google Shape;140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pt-BR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Questionario:</a:t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Quais os tipos de dados dos argumentos dentro da função console.log a seguir: console.log(11, 1.1, true)?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caractere é usado para separar as casas decimais em números de ponto flutuante?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frase a seguir está correta?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"Se eu adicionar um sinal de menos (-) à esquerda de um número sem sinal, em JavaScript esse número (que era positivo) se tornaria negativo! Ex.: 10 e -10."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o valor usado para o tipo de dados booleano verdadeiro em JavaScript?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AutoNum type="arabicPeriod"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tipo de dado boolean representa apenas dois valores na programação: Sim e Não (Verdadeiro e Falso). </a:t>
            </a: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Expressões com dois sinais de igual (==), conferem se um valor é igual a outro valor e se eles são do mesmo tipo.</a:t>
            </a:r>
            <a:b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o código abaixo retornaria?</a:t>
            </a:r>
            <a:b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console.log(10 == 10)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