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IDTLfdUBkBrsxckcSxcX/5FAc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8fe77a6a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d8fe77a6a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d8fe77a6a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3621cef4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33621cef4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333621cef4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3621cef4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33621cef4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33621cef4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3621cef4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33621cef4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33621cef4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3621cef4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33621cef4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333621cef44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3621cef4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33621cef4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333621cef4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1372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8fe77a6a1_0_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8" name="Google Shape;148;g2d8fe77a6a1_0_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 em JS (usando prompt):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prompt = require('prompt-sync')();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prompt("algum texto como na função console.log()");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código pausa na linha do prompt até o usuário digitar algo e pressionar Enter.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prompt sempre retorna uma string.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armazenar o retorno do prompt em uma variável.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2d8fe77a6a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175" y="4015500"/>
            <a:ext cx="4105550" cy="23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JavaScript </a:t>
            </a:r>
            <a:r>
              <a:rPr lang="pt-BR" sz="6500"/>
              <a:t>Basico 02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02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g1e38f8c1f67_0_1"/>
          <p:cNvSpPr txBox="1"/>
          <p:nvPr>
            <p:ph idx="1" type="body"/>
          </p:nvPr>
        </p:nvSpPr>
        <p:spPr>
          <a:xfrm>
            <a:off x="415600" y="1536625"/>
            <a:ext cx="6196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Operadores Aritméticos: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 =&gt; Adição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=&gt; Subtração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=&gt; Multiplicação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=&gt; Divisão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** =&gt; Exponenciação (Potência! Ex.: 5 ** 2 = 25)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% =&gt; Módulo (Resto da divisão. Ex.: 5 % 2 = 1)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1e38f8c1f6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550" y="971175"/>
            <a:ext cx="2588150" cy="34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e38f8c1f67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9700" y="2011525"/>
            <a:ext cx="3070500" cy="24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3621cef44_0_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g333621cef44_0_2"/>
          <p:cNvSpPr txBox="1"/>
          <p:nvPr>
            <p:ph idx="1" type="body"/>
          </p:nvPr>
        </p:nvSpPr>
        <p:spPr>
          <a:xfrm>
            <a:off x="415600" y="153662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Concatenação e Repetição de Strings com Operadores Aritméticos: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Concatenação (+): "Soma" duas strings, juntando-as.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Ex.: A + B = AB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Repetição: Em JS/TS, não usamos * para repetir strings. Em vez disso, utilizamos o método .repeat(n), que multiplica uma string por um número de vezes.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Ex.: "A".repeat(3) = AAA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333621cef4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700" y="1290800"/>
            <a:ext cx="5033300" cy="42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3621cef44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g333621cef44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Precedência entre Operadores Aritméticos: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operadores aritméticos são avaliados na seguinte ordem (de maior para menor precedência):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 + n) → Parênteses (tudo dentro de parênteses é resolvido primeiro).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** → Exponenciação.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*, /, % → Multiplicação, Divisão e Módulo (avaliados da esquerda para a direita).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+, - → Adição e Subtração (avaliados da esquerda para a direita).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333621cef4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830" y="4826625"/>
            <a:ext cx="3518825" cy="12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3621cef44_0_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g333621cef44_0_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Variaveis para seu nome, altura e peso e entao calcule e mostre no console.log a seguinte mensagem: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“Ola {nome}, seu peso é {peso}Kgs e voce tem {altura} metros de altura, consequentemente seu imc é de {imc}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333621cef44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7700" y="3859875"/>
            <a:ext cx="4611825" cy="19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3621cef44_0_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g333621cef44_0_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Calcule o x1 e x2 da seguinte expressao:  2x² + 1x - 3 = 0 podemos resolver essa equação com a formula de baskara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Dica: O resultado tem que ser x1 = 1 e x2 =  -1.5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333621cef44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988" y="3429000"/>
            <a:ext cx="5854025" cy="25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3621cef44_0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0" name="Google Shape;140;g333621cef44_0_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Formatação de Strings: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Template Literals: Colocando crases (`) no lugar de aspas, habilitamos a funcionalidade de inserir variáveis no meio do texto, desde que estejam entre ${}.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Ex.: `Olá ${nome}, como você está?`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Conseguimos arredondar números com a quantidade de casas decimais que quisermos usando o método .toFixed(n), onde n é o número de casas decimais.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Ex.: let numero = 3.141520;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`${numero.toFixed(2)}` → "3.14"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`${numero.toFixed(4)}` → "3.1415"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333621cef44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838" y="4020200"/>
            <a:ext cx="39909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