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12192000"/>
  <p:notesSz cx="6858000" cy="9144000"/>
  <p:embeddedFontLst>
    <p:embeddedFont>
      <p:font typeface="Century Gothic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0" roundtripDataSignature="AMtx7mjjpE3JSlkZBYFOvlzw3PcEYloS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7E31FE4-7D40-4E41-A48A-168DDF752283}">
  <a:tblStyle styleId="{27E31FE4-7D40-4E41-A48A-168DDF7522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CenturyGothic-bold.fntdata"/><Relationship Id="rId16" Type="http://schemas.openxmlformats.org/officeDocument/2006/relationships/font" Target="fonts/CenturyGothic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38f8c1f67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e38f8c1f6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38f8c1f67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1e38f8c1f67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g1e38f8c1f67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3621cef4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33621cef4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" name="Google Shape;104;g333621cef44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621cef44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333621cef44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33621cef44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3621cef44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33621cef44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333621cef44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1ab2f35f8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41ab2f35f8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341ab2f35f8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3621cef44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333621cef44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333621cef44_0_3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a Campanha SESI">
  <p:cSld name="Capa Campanha SESI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0"/>
          <p:cNvSpPr/>
          <p:nvPr/>
        </p:nvSpPr>
        <p:spPr>
          <a:xfrm>
            <a:off x="1061" y="-8173"/>
            <a:ext cx="12190940" cy="68696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15;p60"/>
          <p:cNvSpPr/>
          <p:nvPr/>
        </p:nvSpPr>
        <p:spPr>
          <a:xfrm>
            <a:off x="1061" y="3865958"/>
            <a:ext cx="5778257" cy="2998392"/>
          </a:xfrm>
          <a:custGeom>
            <a:rect b="b" l="l" r="r" t="t"/>
            <a:pathLst>
              <a:path extrusionOk="0" h="2998392" w="4333693">
                <a:moveTo>
                  <a:pt x="0" y="2961636"/>
                </a:moveTo>
                <a:lnTo>
                  <a:pt x="52973" y="2998392"/>
                </a:lnTo>
                <a:lnTo>
                  <a:pt x="6420" y="2998392"/>
                </a:lnTo>
                <a:lnTo>
                  <a:pt x="0" y="2993939"/>
                </a:lnTo>
                <a:close/>
                <a:moveTo>
                  <a:pt x="0" y="2886065"/>
                </a:moveTo>
                <a:lnTo>
                  <a:pt x="162009" y="2998392"/>
                </a:lnTo>
                <a:lnTo>
                  <a:pt x="110425" y="2998392"/>
                </a:lnTo>
                <a:lnTo>
                  <a:pt x="0" y="2921806"/>
                </a:lnTo>
                <a:close/>
                <a:moveTo>
                  <a:pt x="0" y="2815687"/>
                </a:moveTo>
                <a:lnTo>
                  <a:pt x="263489" y="2998392"/>
                </a:lnTo>
                <a:lnTo>
                  <a:pt x="218840" y="2998392"/>
                </a:lnTo>
                <a:lnTo>
                  <a:pt x="0" y="2846594"/>
                </a:lnTo>
                <a:close/>
                <a:moveTo>
                  <a:pt x="0" y="2742339"/>
                </a:moveTo>
                <a:lnTo>
                  <a:pt x="369186" y="2998392"/>
                </a:lnTo>
                <a:lnTo>
                  <a:pt x="322226" y="2998392"/>
                </a:lnTo>
                <a:lnTo>
                  <a:pt x="0" y="2774958"/>
                </a:lnTo>
                <a:close/>
                <a:moveTo>
                  <a:pt x="0" y="2671285"/>
                </a:moveTo>
                <a:lnTo>
                  <a:pt x="471785" y="2998392"/>
                </a:lnTo>
                <a:lnTo>
                  <a:pt x="424750" y="2998392"/>
                </a:lnTo>
                <a:lnTo>
                  <a:pt x="0" y="2703801"/>
                </a:lnTo>
                <a:close/>
                <a:moveTo>
                  <a:pt x="0" y="2598690"/>
                </a:moveTo>
                <a:lnTo>
                  <a:pt x="576431" y="2998392"/>
                </a:lnTo>
                <a:lnTo>
                  <a:pt x="530522" y="2998392"/>
                </a:lnTo>
                <a:lnTo>
                  <a:pt x="0" y="2630561"/>
                </a:lnTo>
                <a:close/>
                <a:moveTo>
                  <a:pt x="0" y="2527509"/>
                </a:moveTo>
                <a:lnTo>
                  <a:pt x="678933" y="2998392"/>
                </a:lnTo>
                <a:lnTo>
                  <a:pt x="632601" y="2998392"/>
                </a:lnTo>
                <a:lnTo>
                  <a:pt x="0" y="2559643"/>
                </a:lnTo>
                <a:close/>
                <a:moveTo>
                  <a:pt x="0" y="2456261"/>
                </a:moveTo>
                <a:lnTo>
                  <a:pt x="781312" y="2998392"/>
                </a:lnTo>
                <a:lnTo>
                  <a:pt x="735694" y="2998392"/>
                </a:lnTo>
                <a:lnTo>
                  <a:pt x="0" y="2487914"/>
                </a:lnTo>
                <a:close/>
                <a:moveTo>
                  <a:pt x="0" y="2380178"/>
                </a:moveTo>
                <a:lnTo>
                  <a:pt x="891359" y="2998392"/>
                </a:lnTo>
                <a:lnTo>
                  <a:pt x="838862" y="2998392"/>
                </a:lnTo>
                <a:lnTo>
                  <a:pt x="0" y="2416589"/>
                </a:lnTo>
                <a:close/>
                <a:moveTo>
                  <a:pt x="0" y="2309760"/>
                </a:moveTo>
                <a:lnTo>
                  <a:pt x="993432" y="2998392"/>
                </a:lnTo>
                <a:lnTo>
                  <a:pt x="948094" y="2998392"/>
                </a:lnTo>
                <a:lnTo>
                  <a:pt x="0" y="2340535"/>
                </a:lnTo>
                <a:close/>
                <a:moveTo>
                  <a:pt x="0" y="2237121"/>
                </a:moveTo>
                <a:lnTo>
                  <a:pt x="1097624" y="2998392"/>
                </a:lnTo>
                <a:lnTo>
                  <a:pt x="1052170" y="2998392"/>
                </a:lnTo>
                <a:lnTo>
                  <a:pt x="0" y="2269044"/>
                </a:lnTo>
                <a:close/>
                <a:moveTo>
                  <a:pt x="0" y="2165350"/>
                </a:moveTo>
                <a:lnTo>
                  <a:pt x="1201105" y="2998392"/>
                </a:lnTo>
                <a:lnTo>
                  <a:pt x="1153186" y="2998392"/>
                </a:lnTo>
                <a:lnTo>
                  <a:pt x="0" y="2198585"/>
                </a:lnTo>
                <a:close/>
                <a:moveTo>
                  <a:pt x="0" y="2092225"/>
                </a:moveTo>
                <a:lnTo>
                  <a:pt x="1306960" y="2998392"/>
                </a:lnTo>
                <a:lnTo>
                  <a:pt x="1259843" y="2998392"/>
                </a:lnTo>
                <a:lnTo>
                  <a:pt x="0" y="2124612"/>
                </a:lnTo>
                <a:close/>
                <a:moveTo>
                  <a:pt x="0" y="2022293"/>
                </a:moveTo>
                <a:lnTo>
                  <a:pt x="1407369" y="2998392"/>
                </a:lnTo>
                <a:lnTo>
                  <a:pt x="1362523" y="2998392"/>
                </a:lnTo>
                <a:lnTo>
                  <a:pt x="0" y="2053701"/>
                </a:lnTo>
                <a:close/>
                <a:moveTo>
                  <a:pt x="0" y="1949300"/>
                </a:moveTo>
                <a:lnTo>
                  <a:pt x="1511936" y="2998392"/>
                </a:lnTo>
                <a:lnTo>
                  <a:pt x="1464031" y="2998392"/>
                </a:lnTo>
                <a:lnTo>
                  <a:pt x="0" y="1982540"/>
                </a:lnTo>
                <a:close/>
                <a:moveTo>
                  <a:pt x="0" y="1874960"/>
                </a:moveTo>
                <a:lnTo>
                  <a:pt x="1619799" y="2998392"/>
                </a:lnTo>
                <a:lnTo>
                  <a:pt x="1569589" y="2998392"/>
                </a:lnTo>
                <a:lnTo>
                  <a:pt x="0" y="1909783"/>
                </a:lnTo>
                <a:close/>
                <a:moveTo>
                  <a:pt x="0" y="1803822"/>
                </a:moveTo>
                <a:lnTo>
                  <a:pt x="1722751" y="2998392"/>
                </a:lnTo>
                <a:lnTo>
                  <a:pt x="1676430" y="2998392"/>
                </a:lnTo>
                <a:lnTo>
                  <a:pt x="0" y="1835162"/>
                </a:lnTo>
                <a:close/>
                <a:moveTo>
                  <a:pt x="0" y="1731247"/>
                </a:moveTo>
                <a:lnTo>
                  <a:pt x="1827597" y="2998392"/>
                </a:lnTo>
                <a:lnTo>
                  <a:pt x="1781488" y="2998392"/>
                </a:lnTo>
                <a:lnTo>
                  <a:pt x="0" y="1763094"/>
                </a:lnTo>
                <a:close/>
                <a:moveTo>
                  <a:pt x="0" y="1660133"/>
                </a:moveTo>
                <a:lnTo>
                  <a:pt x="1929542" y="2998392"/>
                </a:lnTo>
                <a:lnTo>
                  <a:pt x="1883160" y="2998392"/>
                </a:lnTo>
                <a:lnTo>
                  <a:pt x="0" y="1692722"/>
                </a:lnTo>
                <a:close/>
                <a:moveTo>
                  <a:pt x="0" y="1584978"/>
                </a:moveTo>
                <a:lnTo>
                  <a:pt x="2043775" y="2998392"/>
                </a:lnTo>
                <a:lnTo>
                  <a:pt x="1995763" y="2998392"/>
                </a:lnTo>
                <a:lnTo>
                  <a:pt x="0" y="1618181"/>
                </a:lnTo>
                <a:close/>
                <a:moveTo>
                  <a:pt x="0" y="1514679"/>
                </a:moveTo>
                <a:lnTo>
                  <a:pt x="2144469" y="2998392"/>
                </a:lnTo>
                <a:lnTo>
                  <a:pt x="2100353" y="2998392"/>
                </a:lnTo>
                <a:lnTo>
                  <a:pt x="0" y="1545202"/>
                </a:lnTo>
                <a:close/>
                <a:moveTo>
                  <a:pt x="0" y="1443028"/>
                </a:moveTo>
                <a:lnTo>
                  <a:pt x="2248029" y="2998392"/>
                </a:lnTo>
                <a:lnTo>
                  <a:pt x="2200031" y="2998392"/>
                </a:lnTo>
                <a:lnTo>
                  <a:pt x="0" y="1476237"/>
                </a:lnTo>
                <a:close/>
                <a:moveTo>
                  <a:pt x="0" y="1368027"/>
                </a:moveTo>
                <a:lnTo>
                  <a:pt x="2357951" y="2998392"/>
                </a:lnTo>
                <a:lnTo>
                  <a:pt x="2306765" y="2998392"/>
                </a:lnTo>
                <a:lnTo>
                  <a:pt x="0" y="1402389"/>
                </a:lnTo>
                <a:close/>
                <a:moveTo>
                  <a:pt x="0" y="1298383"/>
                </a:moveTo>
                <a:lnTo>
                  <a:pt x="2458126" y="2998392"/>
                </a:lnTo>
                <a:lnTo>
                  <a:pt x="2413513" y="2998392"/>
                </a:lnTo>
                <a:lnTo>
                  <a:pt x="0" y="1329610"/>
                </a:lnTo>
                <a:close/>
                <a:moveTo>
                  <a:pt x="0" y="1224636"/>
                </a:moveTo>
                <a:lnTo>
                  <a:pt x="2564824" y="2998392"/>
                </a:lnTo>
                <a:lnTo>
                  <a:pt x="2515907" y="2998392"/>
                </a:lnTo>
                <a:lnTo>
                  <a:pt x="0" y="1259199"/>
                </a:lnTo>
                <a:close/>
                <a:moveTo>
                  <a:pt x="0" y="1152600"/>
                </a:moveTo>
                <a:lnTo>
                  <a:pt x="2668656" y="2998392"/>
                </a:lnTo>
                <a:lnTo>
                  <a:pt x="2621328" y="2998392"/>
                </a:lnTo>
                <a:lnTo>
                  <a:pt x="0" y="1184750"/>
                </a:lnTo>
                <a:close/>
                <a:moveTo>
                  <a:pt x="0" y="1080769"/>
                </a:moveTo>
                <a:lnTo>
                  <a:pt x="2772852" y="2998392"/>
                </a:lnTo>
                <a:lnTo>
                  <a:pt x="2726466" y="2998392"/>
                </a:lnTo>
                <a:lnTo>
                  <a:pt x="0" y="1113457"/>
                </a:lnTo>
                <a:close/>
                <a:moveTo>
                  <a:pt x="0" y="1008728"/>
                </a:moveTo>
                <a:lnTo>
                  <a:pt x="2875739" y="2998392"/>
                </a:lnTo>
                <a:lnTo>
                  <a:pt x="2829329" y="2998392"/>
                </a:lnTo>
                <a:lnTo>
                  <a:pt x="0" y="1040838"/>
                </a:lnTo>
                <a:close/>
                <a:moveTo>
                  <a:pt x="0" y="938665"/>
                </a:moveTo>
                <a:lnTo>
                  <a:pt x="2977004" y="2998392"/>
                </a:lnTo>
                <a:lnTo>
                  <a:pt x="2931301" y="2998392"/>
                </a:lnTo>
                <a:lnTo>
                  <a:pt x="0" y="970286"/>
                </a:lnTo>
                <a:close/>
                <a:moveTo>
                  <a:pt x="0" y="863891"/>
                </a:moveTo>
                <a:lnTo>
                  <a:pt x="3087070" y="2998392"/>
                </a:lnTo>
                <a:lnTo>
                  <a:pt x="3035742" y="2998392"/>
                </a:lnTo>
                <a:lnTo>
                  <a:pt x="0" y="898025"/>
                </a:lnTo>
                <a:close/>
                <a:moveTo>
                  <a:pt x="0" y="793720"/>
                </a:moveTo>
                <a:lnTo>
                  <a:pt x="3188874" y="2998392"/>
                </a:lnTo>
                <a:lnTo>
                  <a:pt x="3142635" y="2998392"/>
                </a:lnTo>
                <a:lnTo>
                  <a:pt x="0" y="825471"/>
                </a:lnTo>
                <a:close/>
                <a:moveTo>
                  <a:pt x="0" y="720427"/>
                </a:moveTo>
                <a:lnTo>
                  <a:pt x="3293902" y="2998392"/>
                </a:lnTo>
                <a:lnTo>
                  <a:pt x="3246755" y="2998392"/>
                </a:lnTo>
                <a:lnTo>
                  <a:pt x="0" y="754704"/>
                </a:lnTo>
                <a:close/>
                <a:moveTo>
                  <a:pt x="0" y="647178"/>
                </a:moveTo>
                <a:lnTo>
                  <a:pt x="3398302" y="2998392"/>
                </a:lnTo>
                <a:lnTo>
                  <a:pt x="3350305" y="2998392"/>
                </a:lnTo>
                <a:lnTo>
                  <a:pt x="0" y="680386"/>
                </a:lnTo>
                <a:close/>
                <a:moveTo>
                  <a:pt x="0" y="576562"/>
                </a:moveTo>
                <a:lnTo>
                  <a:pt x="3501928" y="2998392"/>
                </a:lnTo>
                <a:lnTo>
                  <a:pt x="3456212" y="2998392"/>
                </a:lnTo>
                <a:lnTo>
                  <a:pt x="0" y="608178"/>
                </a:lnTo>
                <a:close/>
                <a:moveTo>
                  <a:pt x="0" y="504364"/>
                </a:moveTo>
                <a:lnTo>
                  <a:pt x="3604716" y="2998392"/>
                </a:lnTo>
                <a:lnTo>
                  <a:pt x="3558305" y="2998392"/>
                </a:lnTo>
                <a:lnTo>
                  <a:pt x="0" y="536475"/>
                </a:lnTo>
                <a:close/>
                <a:moveTo>
                  <a:pt x="0" y="431979"/>
                </a:moveTo>
                <a:lnTo>
                  <a:pt x="3711731" y="2998392"/>
                </a:lnTo>
                <a:lnTo>
                  <a:pt x="3660278" y="2998392"/>
                </a:lnTo>
                <a:lnTo>
                  <a:pt x="0" y="465922"/>
                </a:lnTo>
                <a:close/>
                <a:moveTo>
                  <a:pt x="0" y="359752"/>
                </a:moveTo>
                <a:lnTo>
                  <a:pt x="3816191" y="2998392"/>
                </a:lnTo>
                <a:lnTo>
                  <a:pt x="3770469" y="2998392"/>
                </a:lnTo>
                <a:lnTo>
                  <a:pt x="0" y="391366"/>
                </a:lnTo>
                <a:close/>
                <a:moveTo>
                  <a:pt x="0" y="288133"/>
                </a:moveTo>
                <a:lnTo>
                  <a:pt x="3919772" y="2998392"/>
                </a:lnTo>
                <a:lnTo>
                  <a:pt x="3871754" y="2998392"/>
                </a:lnTo>
                <a:lnTo>
                  <a:pt x="0" y="321333"/>
                </a:lnTo>
                <a:close/>
                <a:moveTo>
                  <a:pt x="0" y="215901"/>
                </a:moveTo>
                <a:lnTo>
                  <a:pt x="4024735" y="2998392"/>
                </a:lnTo>
                <a:lnTo>
                  <a:pt x="3976544" y="2998392"/>
                </a:lnTo>
                <a:lnTo>
                  <a:pt x="0" y="249493"/>
                </a:lnTo>
                <a:close/>
                <a:moveTo>
                  <a:pt x="0" y="142814"/>
                </a:moveTo>
                <a:lnTo>
                  <a:pt x="4127279" y="2998392"/>
                </a:lnTo>
                <a:lnTo>
                  <a:pt x="4081039" y="2998392"/>
                </a:lnTo>
                <a:lnTo>
                  <a:pt x="0" y="175716"/>
                </a:lnTo>
                <a:close/>
                <a:moveTo>
                  <a:pt x="0" y="70766"/>
                </a:moveTo>
                <a:lnTo>
                  <a:pt x="4233300" y="2998392"/>
                </a:lnTo>
                <a:lnTo>
                  <a:pt x="4185288" y="2998392"/>
                </a:lnTo>
                <a:lnTo>
                  <a:pt x="0" y="103970"/>
                </a:lnTo>
                <a:close/>
                <a:moveTo>
                  <a:pt x="0" y="0"/>
                </a:moveTo>
                <a:lnTo>
                  <a:pt x="4333693" y="2998392"/>
                </a:lnTo>
                <a:lnTo>
                  <a:pt x="4289578" y="2998392"/>
                </a:lnTo>
                <a:lnTo>
                  <a:pt x="0" y="30523"/>
                </a:lnTo>
                <a:close/>
              </a:path>
            </a:pathLst>
          </a:custGeom>
          <a:gradFill>
            <a:gsLst>
              <a:gs pos="0">
                <a:srgbClr val="0C3CC5">
                  <a:alpha val="10980"/>
                </a:srgbClr>
              </a:gs>
              <a:gs pos="100000">
                <a:srgbClr val="090C5E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60"/>
          <p:cNvSpPr/>
          <p:nvPr/>
        </p:nvSpPr>
        <p:spPr>
          <a:xfrm>
            <a:off x="-1" y="5979886"/>
            <a:ext cx="12192000" cy="892629"/>
          </a:xfrm>
          <a:prstGeom prst="triangle">
            <a:avLst>
              <a:gd fmla="val 100000" name="adj"/>
            </a:avLst>
          </a:prstGeom>
          <a:solidFill>
            <a:srgbClr val="005CA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" name="Google Shape;17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Azul FIESC">
  <p:cSld name="Fundo Azul FIESC">
    <p:bg>
      <p:bgPr>
        <a:gradFill>
          <a:gsLst>
            <a:gs pos="0">
              <a:srgbClr val="0C3CC5"/>
            </a:gs>
            <a:gs pos="100000">
              <a:srgbClr val="090C5E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8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8"/>
          <p:cNvSpPr txBox="1"/>
          <p:nvPr>
            <p:ph idx="1" type="body"/>
          </p:nvPr>
        </p:nvSpPr>
        <p:spPr>
          <a:xfrm>
            <a:off x="839794" y="2057403"/>
            <a:ext cx="10514012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75" name="Google Shape;75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82111" y="6558166"/>
            <a:ext cx="911659" cy="2334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 e Nome palestrante">
  <p:cSld name="Slide de título e Nome palestrante">
    <p:bg>
      <p:bgPr>
        <a:solidFill>
          <a:srgbClr val="007744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32"/>
            <a:ext cx="12192000" cy="684973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1"/>
          <p:cNvSpPr/>
          <p:nvPr/>
        </p:nvSpPr>
        <p:spPr>
          <a:xfrm>
            <a:off x="0" y="4953000"/>
            <a:ext cx="12192000" cy="190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61"/>
          <p:cNvSpPr txBox="1"/>
          <p:nvPr>
            <p:ph type="title"/>
          </p:nvPr>
        </p:nvSpPr>
        <p:spPr>
          <a:xfrm>
            <a:off x="838200" y="882649"/>
            <a:ext cx="677091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1"/>
          <p:cNvSpPr txBox="1"/>
          <p:nvPr>
            <p:ph idx="1" type="subTitle"/>
          </p:nvPr>
        </p:nvSpPr>
        <p:spPr>
          <a:xfrm>
            <a:off x="838200" y="2954337"/>
            <a:ext cx="7481711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pic>
        <p:nvPicPr>
          <p:cNvPr id="23" name="Google Shape;23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16157" y="5665508"/>
            <a:ext cx="1712706" cy="603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437df9a08f_0_15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28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1437df9a08f_0_154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g1437df9a08f_0_154"/>
          <p:cNvSpPr txBox="1"/>
          <p:nvPr>
            <p:ph idx="12" type="sldNum"/>
          </p:nvPr>
        </p:nvSpPr>
        <p:spPr>
          <a:xfrm>
            <a:off x="11296610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 SESI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2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 1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3"/>
          <p:cNvSpPr txBox="1"/>
          <p:nvPr>
            <p:ph idx="11" type="ftr"/>
          </p:nvPr>
        </p:nvSpPr>
        <p:spPr>
          <a:xfrm>
            <a:off x="4145280" y="6377941"/>
            <a:ext cx="3901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2" name="Google Shape;32;p63"/>
          <p:cNvSpPr txBox="1"/>
          <p:nvPr>
            <p:ph idx="10" type="dt"/>
          </p:nvPr>
        </p:nvSpPr>
        <p:spPr>
          <a:xfrm>
            <a:off x="60960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3" name="Google Shape;33;p63"/>
          <p:cNvSpPr txBox="1"/>
          <p:nvPr>
            <p:ph idx="12" type="sldNum"/>
          </p:nvPr>
        </p:nvSpPr>
        <p:spPr>
          <a:xfrm>
            <a:off x="8778240" y="6377941"/>
            <a:ext cx="28040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entury Gothic"/>
              <a:buNone/>
              <a:defRPr b="0" i="0" sz="18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 SESI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4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744"/>
              </a:buClr>
              <a:buSzPts val="4400"/>
              <a:buFont typeface="Century Gothic"/>
              <a:buNone/>
              <a:defRPr>
                <a:solidFill>
                  <a:srgbClr val="00774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 SESI">
  <p:cSld name="Em branco SESI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ssinatura Final SESI">
  <p:cSld name="Assinatura Final SESI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6"/>
          <p:cNvSpPr/>
          <p:nvPr/>
        </p:nvSpPr>
        <p:spPr>
          <a:xfrm>
            <a:off x="-9524" y="0"/>
            <a:ext cx="12192000" cy="6858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rgbClr val="F2F2F2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0" name="Google Shape;40;p66"/>
          <p:cNvSpPr txBox="1"/>
          <p:nvPr/>
        </p:nvSpPr>
        <p:spPr>
          <a:xfrm>
            <a:off x="2662659" y="5658464"/>
            <a:ext cx="686668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Rodovia Admar Gonzaga, 2765 - Itacorubi - 88034-001 - Florianópolis, SC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" name="Google Shape;41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289772" y="2242575"/>
            <a:ext cx="5612457" cy="17055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" name="Google Shape;42;p66"/>
          <p:cNvGrpSpPr/>
          <p:nvPr/>
        </p:nvGrpSpPr>
        <p:grpSpPr>
          <a:xfrm>
            <a:off x="3500149" y="5115374"/>
            <a:ext cx="5191703" cy="310594"/>
            <a:chOff x="2243138" y="3759200"/>
            <a:chExt cx="6899275" cy="412750"/>
          </a:xfrm>
        </p:grpSpPr>
        <p:sp>
          <p:nvSpPr>
            <p:cNvPr id="43" name="Google Shape;43;p66"/>
            <p:cNvSpPr/>
            <p:nvPr/>
          </p:nvSpPr>
          <p:spPr>
            <a:xfrm>
              <a:off x="6710363" y="3921125"/>
              <a:ext cx="77788" cy="82550"/>
            </a:xfrm>
            <a:custGeom>
              <a:rect b="b" l="l" r="r" t="t"/>
              <a:pathLst>
                <a:path extrusionOk="0" h="102" w="97">
                  <a:moveTo>
                    <a:pt x="0" y="102"/>
                  </a:moveTo>
                  <a:lnTo>
                    <a:pt x="97" y="52"/>
                  </a:lnTo>
                  <a:lnTo>
                    <a:pt x="0" y="0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4" name="Google Shape;44;p66"/>
            <p:cNvSpPr/>
            <p:nvPr/>
          </p:nvSpPr>
          <p:spPr>
            <a:xfrm>
              <a:off x="6534151" y="3759200"/>
              <a:ext cx="412750" cy="412750"/>
            </a:xfrm>
            <a:custGeom>
              <a:rect b="b" l="l" r="r" t="t"/>
              <a:pathLst>
                <a:path extrusionOk="0" h="521" w="520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8" y="5"/>
                  </a:lnTo>
                  <a:lnTo>
                    <a:pt x="183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4" y="45"/>
                  </a:lnTo>
                  <a:lnTo>
                    <a:pt x="95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4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1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1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4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5" y="462"/>
                  </a:lnTo>
                  <a:lnTo>
                    <a:pt x="114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3" y="508"/>
                  </a:lnTo>
                  <a:lnTo>
                    <a:pt x="208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7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20" y="260"/>
                  </a:lnTo>
                  <a:lnTo>
                    <a:pt x="520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7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441" y="273"/>
                  </a:moveTo>
                  <a:lnTo>
                    <a:pt x="441" y="273"/>
                  </a:lnTo>
                  <a:lnTo>
                    <a:pt x="440" y="314"/>
                  </a:lnTo>
                  <a:lnTo>
                    <a:pt x="436" y="332"/>
                  </a:lnTo>
                  <a:lnTo>
                    <a:pt x="436" y="332"/>
                  </a:lnTo>
                  <a:lnTo>
                    <a:pt x="434" y="347"/>
                  </a:lnTo>
                  <a:lnTo>
                    <a:pt x="429" y="359"/>
                  </a:lnTo>
                  <a:lnTo>
                    <a:pt x="427" y="365"/>
                  </a:lnTo>
                  <a:lnTo>
                    <a:pt x="422" y="368"/>
                  </a:lnTo>
                  <a:lnTo>
                    <a:pt x="422" y="368"/>
                  </a:lnTo>
                  <a:lnTo>
                    <a:pt x="413" y="377"/>
                  </a:lnTo>
                  <a:lnTo>
                    <a:pt x="402" y="383"/>
                  </a:lnTo>
                  <a:lnTo>
                    <a:pt x="393" y="384"/>
                  </a:lnTo>
                  <a:lnTo>
                    <a:pt x="386" y="384"/>
                  </a:lnTo>
                  <a:lnTo>
                    <a:pt x="386" y="384"/>
                  </a:lnTo>
                  <a:lnTo>
                    <a:pt x="344" y="386"/>
                  </a:lnTo>
                  <a:lnTo>
                    <a:pt x="303" y="388"/>
                  </a:lnTo>
                  <a:lnTo>
                    <a:pt x="260" y="388"/>
                  </a:lnTo>
                  <a:lnTo>
                    <a:pt x="260" y="388"/>
                  </a:lnTo>
                  <a:lnTo>
                    <a:pt x="208" y="388"/>
                  </a:lnTo>
                  <a:lnTo>
                    <a:pt x="168" y="386"/>
                  </a:lnTo>
                  <a:lnTo>
                    <a:pt x="136" y="384"/>
                  </a:lnTo>
                  <a:lnTo>
                    <a:pt x="136" y="384"/>
                  </a:lnTo>
                  <a:lnTo>
                    <a:pt x="118" y="381"/>
                  </a:lnTo>
                  <a:lnTo>
                    <a:pt x="107" y="377"/>
                  </a:lnTo>
                  <a:lnTo>
                    <a:pt x="102" y="374"/>
                  </a:lnTo>
                  <a:lnTo>
                    <a:pt x="97" y="368"/>
                  </a:lnTo>
                  <a:lnTo>
                    <a:pt x="97" y="368"/>
                  </a:lnTo>
                  <a:lnTo>
                    <a:pt x="93" y="365"/>
                  </a:lnTo>
                  <a:lnTo>
                    <a:pt x="89" y="359"/>
                  </a:lnTo>
                  <a:lnTo>
                    <a:pt x="86" y="347"/>
                  </a:lnTo>
                  <a:lnTo>
                    <a:pt x="82" y="332"/>
                  </a:lnTo>
                  <a:lnTo>
                    <a:pt x="82" y="332"/>
                  </a:lnTo>
                  <a:lnTo>
                    <a:pt x="80" y="314"/>
                  </a:lnTo>
                  <a:lnTo>
                    <a:pt x="79" y="273"/>
                  </a:lnTo>
                  <a:lnTo>
                    <a:pt x="79" y="246"/>
                  </a:lnTo>
                  <a:lnTo>
                    <a:pt x="79" y="246"/>
                  </a:lnTo>
                  <a:lnTo>
                    <a:pt x="80" y="205"/>
                  </a:lnTo>
                  <a:lnTo>
                    <a:pt x="82" y="187"/>
                  </a:lnTo>
                  <a:lnTo>
                    <a:pt x="82" y="187"/>
                  </a:lnTo>
                  <a:lnTo>
                    <a:pt x="86" y="172"/>
                  </a:lnTo>
                  <a:lnTo>
                    <a:pt x="89" y="162"/>
                  </a:lnTo>
                  <a:lnTo>
                    <a:pt x="93" y="156"/>
                  </a:lnTo>
                  <a:lnTo>
                    <a:pt x="97" y="151"/>
                  </a:lnTo>
                  <a:lnTo>
                    <a:pt x="97" y="151"/>
                  </a:lnTo>
                  <a:lnTo>
                    <a:pt x="107" y="142"/>
                  </a:lnTo>
                  <a:lnTo>
                    <a:pt x="116" y="138"/>
                  </a:lnTo>
                  <a:lnTo>
                    <a:pt x="125" y="136"/>
                  </a:lnTo>
                  <a:lnTo>
                    <a:pt x="132" y="135"/>
                  </a:lnTo>
                  <a:lnTo>
                    <a:pt x="132" y="135"/>
                  </a:lnTo>
                  <a:lnTo>
                    <a:pt x="174" y="133"/>
                  </a:lnTo>
                  <a:lnTo>
                    <a:pt x="215" y="133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260" y="131"/>
                  </a:lnTo>
                  <a:lnTo>
                    <a:pt x="303" y="133"/>
                  </a:lnTo>
                  <a:lnTo>
                    <a:pt x="344" y="133"/>
                  </a:lnTo>
                  <a:lnTo>
                    <a:pt x="386" y="135"/>
                  </a:lnTo>
                  <a:lnTo>
                    <a:pt x="386" y="135"/>
                  </a:lnTo>
                  <a:lnTo>
                    <a:pt x="393" y="136"/>
                  </a:lnTo>
                  <a:lnTo>
                    <a:pt x="402" y="138"/>
                  </a:lnTo>
                  <a:lnTo>
                    <a:pt x="413" y="142"/>
                  </a:lnTo>
                  <a:lnTo>
                    <a:pt x="422" y="151"/>
                  </a:lnTo>
                  <a:lnTo>
                    <a:pt x="422" y="151"/>
                  </a:lnTo>
                  <a:lnTo>
                    <a:pt x="427" y="156"/>
                  </a:lnTo>
                  <a:lnTo>
                    <a:pt x="429" y="162"/>
                  </a:lnTo>
                  <a:lnTo>
                    <a:pt x="434" y="172"/>
                  </a:lnTo>
                  <a:lnTo>
                    <a:pt x="436" y="187"/>
                  </a:lnTo>
                  <a:lnTo>
                    <a:pt x="436" y="187"/>
                  </a:lnTo>
                  <a:lnTo>
                    <a:pt x="440" y="205"/>
                  </a:lnTo>
                  <a:lnTo>
                    <a:pt x="441" y="246"/>
                  </a:lnTo>
                  <a:lnTo>
                    <a:pt x="441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5" name="Google Shape;45;p66"/>
            <p:cNvSpPr/>
            <p:nvPr/>
          </p:nvSpPr>
          <p:spPr>
            <a:xfrm>
              <a:off x="5530851" y="3759200"/>
              <a:ext cx="412750" cy="412750"/>
            </a:xfrm>
            <a:custGeom>
              <a:rect b="b" l="l" r="r" t="t"/>
              <a:pathLst>
                <a:path extrusionOk="0" h="521" w="519">
                  <a:moveTo>
                    <a:pt x="260" y="0"/>
                  </a:moveTo>
                  <a:lnTo>
                    <a:pt x="260" y="0"/>
                  </a:lnTo>
                  <a:lnTo>
                    <a:pt x="233" y="2"/>
                  </a:lnTo>
                  <a:lnTo>
                    <a:pt x="206" y="5"/>
                  </a:lnTo>
                  <a:lnTo>
                    <a:pt x="181" y="11"/>
                  </a:lnTo>
                  <a:lnTo>
                    <a:pt x="158" y="20"/>
                  </a:lnTo>
                  <a:lnTo>
                    <a:pt x="136" y="30"/>
                  </a:lnTo>
                  <a:lnTo>
                    <a:pt x="115" y="45"/>
                  </a:lnTo>
                  <a:lnTo>
                    <a:pt x="93" y="59"/>
                  </a:lnTo>
                  <a:lnTo>
                    <a:pt x="75" y="75"/>
                  </a:lnTo>
                  <a:lnTo>
                    <a:pt x="59" y="95"/>
                  </a:lnTo>
                  <a:lnTo>
                    <a:pt x="43" y="115"/>
                  </a:lnTo>
                  <a:lnTo>
                    <a:pt x="30" y="136"/>
                  </a:lnTo>
                  <a:lnTo>
                    <a:pt x="19" y="158"/>
                  </a:lnTo>
                  <a:lnTo>
                    <a:pt x="10" y="183"/>
                  </a:lnTo>
                  <a:lnTo>
                    <a:pt x="5" y="208"/>
                  </a:lnTo>
                  <a:lnTo>
                    <a:pt x="0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0" y="287"/>
                  </a:lnTo>
                  <a:lnTo>
                    <a:pt x="5" y="313"/>
                  </a:lnTo>
                  <a:lnTo>
                    <a:pt x="10" y="338"/>
                  </a:lnTo>
                  <a:lnTo>
                    <a:pt x="19" y="361"/>
                  </a:lnTo>
                  <a:lnTo>
                    <a:pt x="30" y="384"/>
                  </a:lnTo>
                  <a:lnTo>
                    <a:pt x="43" y="406"/>
                  </a:lnTo>
                  <a:lnTo>
                    <a:pt x="59" y="426"/>
                  </a:lnTo>
                  <a:lnTo>
                    <a:pt x="75" y="444"/>
                  </a:lnTo>
                  <a:lnTo>
                    <a:pt x="93" y="462"/>
                  </a:lnTo>
                  <a:lnTo>
                    <a:pt x="115" y="476"/>
                  </a:lnTo>
                  <a:lnTo>
                    <a:pt x="136" y="489"/>
                  </a:lnTo>
                  <a:lnTo>
                    <a:pt x="158" y="499"/>
                  </a:lnTo>
                  <a:lnTo>
                    <a:pt x="181" y="508"/>
                  </a:lnTo>
                  <a:lnTo>
                    <a:pt x="206" y="516"/>
                  </a:lnTo>
                  <a:lnTo>
                    <a:pt x="233" y="519"/>
                  </a:lnTo>
                  <a:lnTo>
                    <a:pt x="260" y="521"/>
                  </a:lnTo>
                  <a:lnTo>
                    <a:pt x="260" y="521"/>
                  </a:lnTo>
                  <a:lnTo>
                    <a:pt x="285" y="519"/>
                  </a:lnTo>
                  <a:lnTo>
                    <a:pt x="312" y="516"/>
                  </a:lnTo>
                  <a:lnTo>
                    <a:pt x="337" y="508"/>
                  </a:lnTo>
                  <a:lnTo>
                    <a:pt x="361" y="499"/>
                  </a:lnTo>
                  <a:lnTo>
                    <a:pt x="384" y="489"/>
                  </a:lnTo>
                  <a:lnTo>
                    <a:pt x="406" y="476"/>
                  </a:lnTo>
                  <a:lnTo>
                    <a:pt x="425" y="462"/>
                  </a:lnTo>
                  <a:lnTo>
                    <a:pt x="443" y="444"/>
                  </a:lnTo>
                  <a:lnTo>
                    <a:pt x="459" y="426"/>
                  </a:lnTo>
                  <a:lnTo>
                    <a:pt x="476" y="406"/>
                  </a:lnTo>
                  <a:lnTo>
                    <a:pt x="488" y="384"/>
                  </a:lnTo>
                  <a:lnTo>
                    <a:pt x="499" y="361"/>
                  </a:lnTo>
                  <a:lnTo>
                    <a:pt x="508" y="338"/>
                  </a:lnTo>
                  <a:lnTo>
                    <a:pt x="515" y="313"/>
                  </a:lnTo>
                  <a:lnTo>
                    <a:pt x="519" y="287"/>
                  </a:lnTo>
                  <a:lnTo>
                    <a:pt x="519" y="260"/>
                  </a:lnTo>
                  <a:lnTo>
                    <a:pt x="519" y="260"/>
                  </a:lnTo>
                  <a:lnTo>
                    <a:pt x="519" y="233"/>
                  </a:lnTo>
                  <a:lnTo>
                    <a:pt x="515" y="208"/>
                  </a:lnTo>
                  <a:lnTo>
                    <a:pt x="508" y="183"/>
                  </a:lnTo>
                  <a:lnTo>
                    <a:pt x="499" y="158"/>
                  </a:lnTo>
                  <a:lnTo>
                    <a:pt x="488" y="136"/>
                  </a:lnTo>
                  <a:lnTo>
                    <a:pt x="476" y="115"/>
                  </a:lnTo>
                  <a:lnTo>
                    <a:pt x="459" y="95"/>
                  </a:lnTo>
                  <a:lnTo>
                    <a:pt x="443" y="75"/>
                  </a:lnTo>
                  <a:lnTo>
                    <a:pt x="425" y="59"/>
                  </a:lnTo>
                  <a:lnTo>
                    <a:pt x="406" y="45"/>
                  </a:lnTo>
                  <a:lnTo>
                    <a:pt x="384" y="30"/>
                  </a:lnTo>
                  <a:lnTo>
                    <a:pt x="361" y="20"/>
                  </a:lnTo>
                  <a:lnTo>
                    <a:pt x="337" y="11"/>
                  </a:lnTo>
                  <a:lnTo>
                    <a:pt x="312" y="5"/>
                  </a:lnTo>
                  <a:lnTo>
                    <a:pt x="285" y="2"/>
                  </a:lnTo>
                  <a:lnTo>
                    <a:pt x="260" y="0"/>
                  </a:lnTo>
                  <a:lnTo>
                    <a:pt x="260" y="0"/>
                  </a:lnTo>
                  <a:close/>
                  <a:moveTo>
                    <a:pt x="172" y="370"/>
                  </a:moveTo>
                  <a:lnTo>
                    <a:pt x="109" y="370"/>
                  </a:lnTo>
                  <a:lnTo>
                    <a:pt x="109" y="171"/>
                  </a:lnTo>
                  <a:lnTo>
                    <a:pt x="172" y="171"/>
                  </a:lnTo>
                  <a:lnTo>
                    <a:pt x="172" y="370"/>
                  </a:lnTo>
                  <a:close/>
                  <a:moveTo>
                    <a:pt x="140" y="147"/>
                  </a:moveTo>
                  <a:lnTo>
                    <a:pt x="138" y="147"/>
                  </a:lnTo>
                  <a:lnTo>
                    <a:pt x="138" y="147"/>
                  </a:lnTo>
                  <a:lnTo>
                    <a:pt x="131" y="145"/>
                  </a:lnTo>
                  <a:lnTo>
                    <a:pt x="124" y="144"/>
                  </a:lnTo>
                  <a:lnTo>
                    <a:pt x="116" y="140"/>
                  </a:lnTo>
                  <a:lnTo>
                    <a:pt x="111" y="136"/>
                  </a:lnTo>
                  <a:lnTo>
                    <a:pt x="107" y="131"/>
                  </a:lnTo>
                  <a:lnTo>
                    <a:pt x="104" y="126"/>
                  </a:lnTo>
                  <a:lnTo>
                    <a:pt x="102" y="118"/>
                  </a:lnTo>
                  <a:lnTo>
                    <a:pt x="102" y="111"/>
                  </a:lnTo>
                  <a:lnTo>
                    <a:pt x="102" y="111"/>
                  </a:lnTo>
                  <a:lnTo>
                    <a:pt x="102" y="104"/>
                  </a:lnTo>
                  <a:lnTo>
                    <a:pt x="104" y="99"/>
                  </a:lnTo>
                  <a:lnTo>
                    <a:pt x="107" y="93"/>
                  </a:lnTo>
                  <a:lnTo>
                    <a:pt x="111" y="88"/>
                  </a:lnTo>
                  <a:lnTo>
                    <a:pt x="118" y="83"/>
                  </a:lnTo>
                  <a:lnTo>
                    <a:pt x="124" y="81"/>
                  </a:lnTo>
                  <a:lnTo>
                    <a:pt x="131" y="79"/>
                  </a:lnTo>
                  <a:lnTo>
                    <a:pt x="140" y="77"/>
                  </a:lnTo>
                  <a:lnTo>
                    <a:pt x="140" y="77"/>
                  </a:lnTo>
                  <a:lnTo>
                    <a:pt x="149" y="79"/>
                  </a:lnTo>
                  <a:lnTo>
                    <a:pt x="156" y="81"/>
                  </a:lnTo>
                  <a:lnTo>
                    <a:pt x="161" y="83"/>
                  </a:lnTo>
                  <a:lnTo>
                    <a:pt x="167" y="88"/>
                  </a:lnTo>
                  <a:lnTo>
                    <a:pt x="172" y="93"/>
                  </a:lnTo>
                  <a:lnTo>
                    <a:pt x="174" y="99"/>
                  </a:lnTo>
                  <a:lnTo>
                    <a:pt x="177" y="104"/>
                  </a:lnTo>
                  <a:lnTo>
                    <a:pt x="177" y="111"/>
                  </a:lnTo>
                  <a:lnTo>
                    <a:pt x="177" y="111"/>
                  </a:lnTo>
                  <a:lnTo>
                    <a:pt x="177" y="118"/>
                  </a:lnTo>
                  <a:lnTo>
                    <a:pt x="176" y="126"/>
                  </a:lnTo>
                  <a:lnTo>
                    <a:pt x="172" y="131"/>
                  </a:lnTo>
                  <a:lnTo>
                    <a:pt x="167" y="136"/>
                  </a:lnTo>
                  <a:lnTo>
                    <a:pt x="161" y="140"/>
                  </a:lnTo>
                  <a:lnTo>
                    <a:pt x="156" y="144"/>
                  </a:lnTo>
                  <a:lnTo>
                    <a:pt x="147" y="145"/>
                  </a:lnTo>
                  <a:lnTo>
                    <a:pt x="140" y="147"/>
                  </a:lnTo>
                  <a:lnTo>
                    <a:pt x="140" y="147"/>
                  </a:lnTo>
                  <a:close/>
                  <a:moveTo>
                    <a:pt x="424" y="370"/>
                  </a:moveTo>
                  <a:lnTo>
                    <a:pt x="352" y="370"/>
                  </a:lnTo>
                  <a:lnTo>
                    <a:pt x="352" y="268"/>
                  </a:lnTo>
                  <a:lnTo>
                    <a:pt x="352" y="268"/>
                  </a:lnTo>
                  <a:lnTo>
                    <a:pt x="352" y="259"/>
                  </a:lnTo>
                  <a:lnTo>
                    <a:pt x="350" y="250"/>
                  </a:lnTo>
                  <a:lnTo>
                    <a:pt x="348" y="241"/>
                  </a:lnTo>
                  <a:lnTo>
                    <a:pt x="343" y="235"/>
                  </a:lnTo>
                  <a:lnTo>
                    <a:pt x="339" y="230"/>
                  </a:lnTo>
                  <a:lnTo>
                    <a:pt x="332" y="226"/>
                  </a:lnTo>
                  <a:lnTo>
                    <a:pt x="325" y="223"/>
                  </a:lnTo>
                  <a:lnTo>
                    <a:pt x="316" y="223"/>
                  </a:lnTo>
                  <a:lnTo>
                    <a:pt x="316" y="223"/>
                  </a:lnTo>
                  <a:lnTo>
                    <a:pt x="310" y="223"/>
                  </a:lnTo>
                  <a:lnTo>
                    <a:pt x="303" y="224"/>
                  </a:lnTo>
                  <a:lnTo>
                    <a:pt x="294" y="230"/>
                  </a:lnTo>
                  <a:lnTo>
                    <a:pt x="287" y="237"/>
                  </a:lnTo>
                  <a:lnTo>
                    <a:pt x="283" y="246"/>
                  </a:lnTo>
                  <a:lnTo>
                    <a:pt x="283" y="246"/>
                  </a:lnTo>
                  <a:lnTo>
                    <a:pt x="282" y="253"/>
                  </a:lnTo>
                  <a:lnTo>
                    <a:pt x="282" y="262"/>
                  </a:lnTo>
                  <a:lnTo>
                    <a:pt x="282" y="370"/>
                  </a:lnTo>
                  <a:lnTo>
                    <a:pt x="210" y="370"/>
                  </a:lnTo>
                  <a:lnTo>
                    <a:pt x="210" y="370"/>
                  </a:lnTo>
                  <a:lnTo>
                    <a:pt x="212" y="277"/>
                  </a:lnTo>
                  <a:lnTo>
                    <a:pt x="210" y="171"/>
                  </a:lnTo>
                  <a:lnTo>
                    <a:pt x="282" y="171"/>
                  </a:lnTo>
                  <a:lnTo>
                    <a:pt x="282" y="203"/>
                  </a:lnTo>
                  <a:lnTo>
                    <a:pt x="282" y="203"/>
                  </a:lnTo>
                  <a:lnTo>
                    <a:pt x="283" y="198"/>
                  </a:lnTo>
                  <a:lnTo>
                    <a:pt x="287" y="192"/>
                  </a:lnTo>
                  <a:lnTo>
                    <a:pt x="292" y="187"/>
                  </a:lnTo>
                  <a:lnTo>
                    <a:pt x="300" y="181"/>
                  </a:lnTo>
                  <a:lnTo>
                    <a:pt x="309" y="176"/>
                  </a:lnTo>
                  <a:lnTo>
                    <a:pt x="319" y="172"/>
                  </a:lnTo>
                  <a:lnTo>
                    <a:pt x="330" y="171"/>
                  </a:lnTo>
                  <a:lnTo>
                    <a:pt x="345" y="169"/>
                  </a:lnTo>
                  <a:lnTo>
                    <a:pt x="345" y="169"/>
                  </a:lnTo>
                  <a:lnTo>
                    <a:pt x="361" y="171"/>
                  </a:lnTo>
                  <a:lnTo>
                    <a:pt x="375" y="174"/>
                  </a:lnTo>
                  <a:lnTo>
                    <a:pt x="388" y="181"/>
                  </a:lnTo>
                  <a:lnTo>
                    <a:pt x="400" y="192"/>
                  </a:lnTo>
                  <a:lnTo>
                    <a:pt x="409" y="205"/>
                  </a:lnTo>
                  <a:lnTo>
                    <a:pt x="416" y="219"/>
                  </a:lnTo>
                  <a:lnTo>
                    <a:pt x="422" y="239"/>
                  </a:lnTo>
                  <a:lnTo>
                    <a:pt x="424" y="260"/>
                  </a:lnTo>
                  <a:lnTo>
                    <a:pt x="424" y="3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6" name="Google Shape;46;p66"/>
            <p:cNvSpPr/>
            <p:nvPr/>
          </p:nvSpPr>
          <p:spPr>
            <a:xfrm>
              <a:off x="6032501" y="3759200"/>
              <a:ext cx="412750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7" y="75"/>
                  </a:lnTo>
                  <a:lnTo>
                    <a:pt x="59" y="95"/>
                  </a:lnTo>
                  <a:lnTo>
                    <a:pt x="45" y="115"/>
                  </a:lnTo>
                  <a:lnTo>
                    <a:pt x="32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2" y="384"/>
                  </a:lnTo>
                  <a:lnTo>
                    <a:pt x="45" y="406"/>
                  </a:lnTo>
                  <a:lnTo>
                    <a:pt x="59" y="426"/>
                  </a:lnTo>
                  <a:lnTo>
                    <a:pt x="77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3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6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91" y="384"/>
                  </a:lnTo>
                  <a:lnTo>
                    <a:pt x="501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1" y="158"/>
                  </a:lnTo>
                  <a:lnTo>
                    <a:pt x="491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6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3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31" y="411"/>
                  </a:moveTo>
                  <a:lnTo>
                    <a:pt x="331" y="411"/>
                  </a:lnTo>
                  <a:lnTo>
                    <a:pt x="246" y="410"/>
                  </a:lnTo>
                  <a:lnTo>
                    <a:pt x="246" y="410"/>
                  </a:lnTo>
                  <a:lnTo>
                    <a:pt x="237" y="410"/>
                  </a:lnTo>
                  <a:lnTo>
                    <a:pt x="225" y="404"/>
                  </a:lnTo>
                  <a:lnTo>
                    <a:pt x="209" y="397"/>
                  </a:lnTo>
                  <a:lnTo>
                    <a:pt x="192" y="386"/>
                  </a:lnTo>
                  <a:lnTo>
                    <a:pt x="185" y="381"/>
                  </a:lnTo>
                  <a:lnTo>
                    <a:pt x="178" y="372"/>
                  </a:lnTo>
                  <a:lnTo>
                    <a:pt x="171" y="363"/>
                  </a:lnTo>
                  <a:lnTo>
                    <a:pt x="164" y="352"/>
                  </a:lnTo>
                  <a:lnTo>
                    <a:pt x="158" y="341"/>
                  </a:lnTo>
                  <a:lnTo>
                    <a:pt x="155" y="329"/>
                  </a:lnTo>
                  <a:lnTo>
                    <a:pt x="153" y="314"/>
                  </a:lnTo>
                  <a:lnTo>
                    <a:pt x="151" y="298"/>
                  </a:lnTo>
                  <a:lnTo>
                    <a:pt x="151" y="298"/>
                  </a:lnTo>
                  <a:lnTo>
                    <a:pt x="151" y="251"/>
                  </a:lnTo>
                  <a:lnTo>
                    <a:pt x="151" y="251"/>
                  </a:lnTo>
                  <a:lnTo>
                    <a:pt x="151" y="208"/>
                  </a:lnTo>
                  <a:lnTo>
                    <a:pt x="151" y="208"/>
                  </a:lnTo>
                  <a:lnTo>
                    <a:pt x="151" y="196"/>
                  </a:lnTo>
                  <a:lnTo>
                    <a:pt x="151" y="196"/>
                  </a:lnTo>
                  <a:lnTo>
                    <a:pt x="151" y="162"/>
                  </a:lnTo>
                  <a:lnTo>
                    <a:pt x="153" y="145"/>
                  </a:lnTo>
                  <a:lnTo>
                    <a:pt x="156" y="129"/>
                  </a:lnTo>
                  <a:lnTo>
                    <a:pt x="156" y="129"/>
                  </a:lnTo>
                  <a:lnTo>
                    <a:pt x="162" y="118"/>
                  </a:lnTo>
                  <a:lnTo>
                    <a:pt x="169" y="111"/>
                  </a:lnTo>
                  <a:lnTo>
                    <a:pt x="178" y="108"/>
                  </a:lnTo>
                  <a:lnTo>
                    <a:pt x="191" y="106"/>
                  </a:lnTo>
                  <a:lnTo>
                    <a:pt x="191" y="106"/>
                  </a:lnTo>
                  <a:lnTo>
                    <a:pt x="203" y="108"/>
                  </a:lnTo>
                  <a:lnTo>
                    <a:pt x="212" y="113"/>
                  </a:lnTo>
                  <a:lnTo>
                    <a:pt x="219" y="120"/>
                  </a:lnTo>
                  <a:lnTo>
                    <a:pt x="225" y="131"/>
                  </a:lnTo>
                  <a:lnTo>
                    <a:pt x="228" y="142"/>
                  </a:lnTo>
                  <a:lnTo>
                    <a:pt x="230" y="154"/>
                  </a:lnTo>
                  <a:lnTo>
                    <a:pt x="230" y="183"/>
                  </a:lnTo>
                  <a:lnTo>
                    <a:pt x="340" y="183"/>
                  </a:lnTo>
                  <a:lnTo>
                    <a:pt x="340" y="183"/>
                  </a:lnTo>
                  <a:lnTo>
                    <a:pt x="347" y="185"/>
                  </a:lnTo>
                  <a:lnTo>
                    <a:pt x="352" y="187"/>
                  </a:lnTo>
                  <a:lnTo>
                    <a:pt x="358" y="190"/>
                  </a:lnTo>
                  <a:lnTo>
                    <a:pt x="361" y="196"/>
                  </a:lnTo>
                  <a:lnTo>
                    <a:pt x="365" y="203"/>
                  </a:lnTo>
                  <a:lnTo>
                    <a:pt x="368" y="210"/>
                  </a:lnTo>
                  <a:lnTo>
                    <a:pt x="370" y="219"/>
                  </a:lnTo>
                  <a:lnTo>
                    <a:pt x="370" y="228"/>
                  </a:lnTo>
                  <a:lnTo>
                    <a:pt x="370" y="228"/>
                  </a:lnTo>
                  <a:lnTo>
                    <a:pt x="368" y="237"/>
                  </a:lnTo>
                  <a:lnTo>
                    <a:pt x="367" y="244"/>
                  </a:lnTo>
                  <a:lnTo>
                    <a:pt x="361" y="251"/>
                  </a:lnTo>
                  <a:lnTo>
                    <a:pt x="354" y="255"/>
                  </a:lnTo>
                  <a:lnTo>
                    <a:pt x="347" y="259"/>
                  </a:lnTo>
                  <a:lnTo>
                    <a:pt x="341" y="260"/>
                  </a:lnTo>
                  <a:lnTo>
                    <a:pt x="327" y="262"/>
                  </a:lnTo>
                  <a:lnTo>
                    <a:pt x="228" y="262"/>
                  </a:lnTo>
                  <a:lnTo>
                    <a:pt x="228" y="262"/>
                  </a:lnTo>
                  <a:lnTo>
                    <a:pt x="228" y="300"/>
                  </a:lnTo>
                  <a:lnTo>
                    <a:pt x="228" y="300"/>
                  </a:lnTo>
                  <a:lnTo>
                    <a:pt x="228" y="305"/>
                  </a:lnTo>
                  <a:lnTo>
                    <a:pt x="230" y="313"/>
                  </a:lnTo>
                  <a:lnTo>
                    <a:pt x="232" y="318"/>
                  </a:lnTo>
                  <a:lnTo>
                    <a:pt x="237" y="323"/>
                  </a:lnTo>
                  <a:lnTo>
                    <a:pt x="243" y="329"/>
                  </a:lnTo>
                  <a:lnTo>
                    <a:pt x="252" y="332"/>
                  </a:lnTo>
                  <a:lnTo>
                    <a:pt x="262" y="334"/>
                  </a:lnTo>
                  <a:lnTo>
                    <a:pt x="277" y="336"/>
                  </a:lnTo>
                  <a:lnTo>
                    <a:pt x="336" y="336"/>
                  </a:lnTo>
                  <a:lnTo>
                    <a:pt x="336" y="336"/>
                  </a:lnTo>
                  <a:lnTo>
                    <a:pt x="341" y="336"/>
                  </a:lnTo>
                  <a:lnTo>
                    <a:pt x="347" y="338"/>
                  </a:lnTo>
                  <a:lnTo>
                    <a:pt x="354" y="341"/>
                  </a:lnTo>
                  <a:lnTo>
                    <a:pt x="359" y="345"/>
                  </a:lnTo>
                  <a:lnTo>
                    <a:pt x="365" y="350"/>
                  </a:lnTo>
                  <a:lnTo>
                    <a:pt x="368" y="357"/>
                  </a:lnTo>
                  <a:lnTo>
                    <a:pt x="372" y="366"/>
                  </a:lnTo>
                  <a:lnTo>
                    <a:pt x="372" y="377"/>
                  </a:lnTo>
                  <a:lnTo>
                    <a:pt x="372" y="377"/>
                  </a:lnTo>
                  <a:lnTo>
                    <a:pt x="370" y="388"/>
                  </a:lnTo>
                  <a:lnTo>
                    <a:pt x="367" y="395"/>
                  </a:lnTo>
                  <a:lnTo>
                    <a:pt x="361" y="402"/>
                  </a:lnTo>
                  <a:lnTo>
                    <a:pt x="356" y="406"/>
                  </a:lnTo>
                  <a:lnTo>
                    <a:pt x="349" y="410"/>
                  </a:lnTo>
                  <a:lnTo>
                    <a:pt x="341" y="411"/>
                  </a:lnTo>
                  <a:lnTo>
                    <a:pt x="331" y="411"/>
                  </a:lnTo>
                  <a:lnTo>
                    <a:pt x="331" y="411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7" name="Google Shape;47;p66"/>
            <p:cNvSpPr/>
            <p:nvPr/>
          </p:nvSpPr>
          <p:spPr>
            <a:xfrm>
              <a:off x="5029201" y="3759200"/>
              <a:ext cx="414338" cy="412750"/>
            </a:xfrm>
            <a:custGeom>
              <a:rect b="b" l="l" r="r" t="t"/>
              <a:pathLst>
                <a:path extrusionOk="0" h="521" w="521">
                  <a:moveTo>
                    <a:pt x="261" y="0"/>
                  </a:moveTo>
                  <a:lnTo>
                    <a:pt x="261" y="0"/>
                  </a:lnTo>
                  <a:lnTo>
                    <a:pt x="234" y="2"/>
                  </a:lnTo>
                  <a:lnTo>
                    <a:pt x="209" y="5"/>
                  </a:lnTo>
                  <a:lnTo>
                    <a:pt x="183" y="11"/>
                  </a:lnTo>
                  <a:lnTo>
                    <a:pt x="160" y="20"/>
                  </a:lnTo>
                  <a:lnTo>
                    <a:pt x="137" y="30"/>
                  </a:lnTo>
                  <a:lnTo>
                    <a:pt x="115" y="45"/>
                  </a:lnTo>
                  <a:lnTo>
                    <a:pt x="95" y="59"/>
                  </a:lnTo>
                  <a:lnTo>
                    <a:pt x="78" y="75"/>
                  </a:lnTo>
                  <a:lnTo>
                    <a:pt x="60" y="95"/>
                  </a:lnTo>
                  <a:lnTo>
                    <a:pt x="45" y="115"/>
                  </a:lnTo>
                  <a:lnTo>
                    <a:pt x="33" y="136"/>
                  </a:lnTo>
                  <a:lnTo>
                    <a:pt x="22" y="158"/>
                  </a:lnTo>
                  <a:lnTo>
                    <a:pt x="13" y="183"/>
                  </a:lnTo>
                  <a:lnTo>
                    <a:pt x="6" y="208"/>
                  </a:lnTo>
                  <a:lnTo>
                    <a:pt x="2" y="233"/>
                  </a:lnTo>
                  <a:lnTo>
                    <a:pt x="0" y="260"/>
                  </a:lnTo>
                  <a:lnTo>
                    <a:pt x="0" y="260"/>
                  </a:lnTo>
                  <a:lnTo>
                    <a:pt x="2" y="287"/>
                  </a:lnTo>
                  <a:lnTo>
                    <a:pt x="6" y="313"/>
                  </a:lnTo>
                  <a:lnTo>
                    <a:pt x="13" y="338"/>
                  </a:lnTo>
                  <a:lnTo>
                    <a:pt x="22" y="361"/>
                  </a:lnTo>
                  <a:lnTo>
                    <a:pt x="33" y="384"/>
                  </a:lnTo>
                  <a:lnTo>
                    <a:pt x="45" y="406"/>
                  </a:lnTo>
                  <a:lnTo>
                    <a:pt x="60" y="426"/>
                  </a:lnTo>
                  <a:lnTo>
                    <a:pt x="78" y="444"/>
                  </a:lnTo>
                  <a:lnTo>
                    <a:pt x="95" y="462"/>
                  </a:lnTo>
                  <a:lnTo>
                    <a:pt x="115" y="476"/>
                  </a:lnTo>
                  <a:lnTo>
                    <a:pt x="137" y="489"/>
                  </a:lnTo>
                  <a:lnTo>
                    <a:pt x="160" y="499"/>
                  </a:lnTo>
                  <a:lnTo>
                    <a:pt x="183" y="508"/>
                  </a:lnTo>
                  <a:lnTo>
                    <a:pt x="209" y="516"/>
                  </a:lnTo>
                  <a:lnTo>
                    <a:pt x="234" y="519"/>
                  </a:lnTo>
                  <a:lnTo>
                    <a:pt x="261" y="521"/>
                  </a:lnTo>
                  <a:lnTo>
                    <a:pt x="261" y="521"/>
                  </a:lnTo>
                  <a:lnTo>
                    <a:pt x="288" y="519"/>
                  </a:lnTo>
                  <a:lnTo>
                    <a:pt x="313" y="516"/>
                  </a:lnTo>
                  <a:lnTo>
                    <a:pt x="338" y="508"/>
                  </a:lnTo>
                  <a:lnTo>
                    <a:pt x="361" y="499"/>
                  </a:lnTo>
                  <a:lnTo>
                    <a:pt x="385" y="489"/>
                  </a:lnTo>
                  <a:lnTo>
                    <a:pt x="406" y="476"/>
                  </a:lnTo>
                  <a:lnTo>
                    <a:pt x="426" y="462"/>
                  </a:lnTo>
                  <a:lnTo>
                    <a:pt x="444" y="444"/>
                  </a:lnTo>
                  <a:lnTo>
                    <a:pt x="462" y="426"/>
                  </a:lnTo>
                  <a:lnTo>
                    <a:pt x="476" y="406"/>
                  </a:lnTo>
                  <a:lnTo>
                    <a:pt x="489" y="384"/>
                  </a:lnTo>
                  <a:lnTo>
                    <a:pt x="500" y="361"/>
                  </a:lnTo>
                  <a:lnTo>
                    <a:pt x="509" y="338"/>
                  </a:lnTo>
                  <a:lnTo>
                    <a:pt x="516" y="313"/>
                  </a:lnTo>
                  <a:lnTo>
                    <a:pt x="519" y="287"/>
                  </a:lnTo>
                  <a:lnTo>
                    <a:pt x="521" y="260"/>
                  </a:lnTo>
                  <a:lnTo>
                    <a:pt x="521" y="260"/>
                  </a:lnTo>
                  <a:lnTo>
                    <a:pt x="519" y="233"/>
                  </a:lnTo>
                  <a:lnTo>
                    <a:pt x="516" y="208"/>
                  </a:lnTo>
                  <a:lnTo>
                    <a:pt x="509" y="183"/>
                  </a:lnTo>
                  <a:lnTo>
                    <a:pt x="500" y="158"/>
                  </a:lnTo>
                  <a:lnTo>
                    <a:pt x="489" y="136"/>
                  </a:lnTo>
                  <a:lnTo>
                    <a:pt x="476" y="115"/>
                  </a:lnTo>
                  <a:lnTo>
                    <a:pt x="462" y="95"/>
                  </a:lnTo>
                  <a:lnTo>
                    <a:pt x="444" y="75"/>
                  </a:lnTo>
                  <a:lnTo>
                    <a:pt x="426" y="59"/>
                  </a:lnTo>
                  <a:lnTo>
                    <a:pt x="406" y="45"/>
                  </a:lnTo>
                  <a:lnTo>
                    <a:pt x="385" y="30"/>
                  </a:lnTo>
                  <a:lnTo>
                    <a:pt x="361" y="20"/>
                  </a:lnTo>
                  <a:lnTo>
                    <a:pt x="338" y="11"/>
                  </a:lnTo>
                  <a:lnTo>
                    <a:pt x="313" y="5"/>
                  </a:lnTo>
                  <a:lnTo>
                    <a:pt x="288" y="2"/>
                  </a:lnTo>
                  <a:lnTo>
                    <a:pt x="261" y="0"/>
                  </a:lnTo>
                  <a:lnTo>
                    <a:pt x="261" y="0"/>
                  </a:lnTo>
                  <a:close/>
                  <a:moveTo>
                    <a:pt x="329" y="259"/>
                  </a:moveTo>
                  <a:lnTo>
                    <a:pt x="284" y="259"/>
                  </a:lnTo>
                  <a:lnTo>
                    <a:pt x="284" y="259"/>
                  </a:lnTo>
                  <a:lnTo>
                    <a:pt x="284" y="420"/>
                  </a:lnTo>
                  <a:lnTo>
                    <a:pt x="218" y="420"/>
                  </a:lnTo>
                  <a:lnTo>
                    <a:pt x="218" y="420"/>
                  </a:lnTo>
                  <a:lnTo>
                    <a:pt x="218" y="259"/>
                  </a:lnTo>
                  <a:lnTo>
                    <a:pt x="185" y="259"/>
                  </a:lnTo>
                  <a:lnTo>
                    <a:pt x="185" y="203"/>
                  </a:lnTo>
                  <a:lnTo>
                    <a:pt x="218" y="203"/>
                  </a:lnTo>
                  <a:lnTo>
                    <a:pt x="218" y="165"/>
                  </a:lnTo>
                  <a:lnTo>
                    <a:pt x="218" y="165"/>
                  </a:lnTo>
                  <a:lnTo>
                    <a:pt x="218" y="154"/>
                  </a:lnTo>
                  <a:lnTo>
                    <a:pt x="221" y="144"/>
                  </a:lnTo>
                  <a:lnTo>
                    <a:pt x="225" y="133"/>
                  </a:lnTo>
                  <a:lnTo>
                    <a:pt x="230" y="122"/>
                  </a:lnTo>
                  <a:lnTo>
                    <a:pt x="239" y="113"/>
                  </a:lnTo>
                  <a:lnTo>
                    <a:pt x="252" y="104"/>
                  </a:lnTo>
                  <a:lnTo>
                    <a:pt x="266" y="101"/>
                  </a:lnTo>
                  <a:lnTo>
                    <a:pt x="286" y="99"/>
                  </a:lnTo>
                  <a:lnTo>
                    <a:pt x="334" y="99"/>
                  </a:lnTo>
                  <a:lnTo>
                    <a:pt x="334" y="153"/>
                  </a:lnTo>
                  <a:lnTo>
                    <a:pt x="334" y="153"/>
                  </a:lnTo>
                  <a:lnTo>
                    <a:pt x="298" y="153"/>
                  </a:lnTo>
                  <a:lnTo>
                    <a:pt x="298" y="153"/>
                  </a:lnTo>
                  <a:lnTo>
                    <a:pt x="295" y="154"/>
                  </a:lnTo>
                  <a:lnTo>
                    <a:pt x="289" y="156"/>
                  </a:lnTo>
                  <a:lnTo>
                    <a:pt x="286" y="162"/>
                  </a:lnTo>
                  <a:lnTo>
                    <a:pt x="284" y="169"/>
                  </a:lnTo>
                  <a:lnTo>
                    <a:pt x="284" y="203"/>
                  </a:lnTo>
                  <a:lnTo>
                    <a:pt x="336" y="203"/>
                  </a:lnTo>
                  <a:lnTo>
                    <a:pt x="329" y="2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8" name="Google Shape;48;p66"/>
            <p:cNvSpPr/>
            <p:nvPr/>
          </p:nvSpPr>
          <p:spPr>
            <a:xfrm>
              <a:off x="2243138" y="3800475"/>
              <a:ext cx="174625" cy="293688"/>
            </a:xfrm>
            <a:custGeom>
              <a:rect b="b" l="l" r="r" t="t"/>
              <a:pathLst>
                <a:path extrusionOk="0" h="370" w="221">
                  <a:moveTo>
                    <a:pt x="111" y="370"/>
                  </a:moveTo>
                  <a:lnTo>
                    <a:pt x="111" y="370"/>
                  </a:lnTo>
                  <a:lnTo>
                    <a:pt x="90" y="368"/>
                  </a:lnTo>
                  <a:lnTo>
                    <a:pt x="68" y="363"/>
                  </a:lnTo>
                  <a:lnTo>
                    <a:pt x="50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20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50" y="16"/>
                  </a:lnTo>
                  <a:lnTo>
                    <a:pt x="68" y="7"/>
                  </a:lnTo>
                  <a:lnTo>
                    <a:pt x="90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2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2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2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4" y="99"/>
                  </a:lnTo>
                  <a:lnTo>
                    <a:pt x="153" y="88"/>
                  </a:lnTo>
                  <a:lnTo>
                    <a:pt x="147" y="79"/>
                  </a:lnTo>
                  <a:lnTo>
                    <a:pt x="144" y="72"/>
                  </a:lnTo>
                  <a:lnTo>
                    <a:pt x="137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1" y="61"/>
                  </a:lnTo>
                  <a:lnTo>
                    <a:pt x="93" y="63"/>
                  </a:lnTo>
                  <a:lnTo>
                    <a:pt x="84" y="66"/>
                  </a:lnTo>
                  <a:lnTo>
                    <a:pt x="79" y="72"/>
                  </a:lnTo>
                  <a:lnTo>
                    <a:pt x="74" y="79"/>
                  </a:lnTo>
                  <a:lnTo>
                    <a:pt x="70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70" y="282"/>
                  </a:lnTo>
                  <a:lnTo>
                    <a:pt x="74" y="291"/>
                  </a:lnTo>
                  <a:lnTo>
                    <a:pt x="79" y="296"/>
                  </a:lnTo>
                  <a:lnTo>
                    <a:pt x="84" y="304"/>
                  </a:lnTo>
                  <a:lnTo>
                    <a:pt x="93" y="307"/>
                  </a:lnTo>
                  <a:lnTo>
                    <a:pt x="101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7" y="304"/>
                  </a:lnTo>
                  <a:lnTo>
                    <a:pt x="144" y="296"/>
                  </a:lnTo>
                  <a:lnTo>
                    <a:pt x="147" y="291"/>
                  </a:lnTo>
                  <a:lnTo>
                    <a:pt x="153" y="282"/>
                  </a:lnTo>
                  <a:lnTo>
                    <a:pt x="154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49" name="Google Shape;49;p66"/>
            <p:cNvSpPr/>
            <p:nvPr/>
          </p:nvSpPr>
          <p:spPr>
            <a:xfrm>
              <a:off x="2460626" y="3800475"/>
              <a:ext cx="184150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5" y="334"/>
                  </a:lnTo>
                  <a:lnTo>
                    <a:pt x="20" y="327"/>
                  </a:lnTo>
                  <a:lnTo>
                    <a:pt x="13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29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7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5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4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5" y="81"/>
                  </a:lnTo>
                  <a:lnTo>
                    <a:pt x="226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3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2" y="275"/>
                  </a:lnTo>
                  <a:lnTo>
                    <a:pt x="230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4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4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6" y="309"/>
                  </a:lnTo>
                  <a:lnTo>
                    <a:pt x="137" y="307"/>
                  </a:lnTo>
                  <a:lnTo>
                    <a:pt x="144" y="302"/>
                  </a:lnTo>
                  <a:lnTo>
                    <a:pt x="151" y="296"/>
                  </a:lnTo>
                  <a:lnTo>
                    <a:pt x="158" y="289"/>
                  </a:lnTo>
                  <a:lnTo>
                    <a:pt x="162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2" y="241"/>
                  </a:lnTo>
                  <a:lnTo>
                    <a:pt x="158" y="232"/>
                  </a:lnTo>
                  <a:lnTo>
                    <a:pt x="151" y="225"/>
                  </a:lnTo>
                  <a:lnTo>
                    <a:pt x="144" y="217"/>
                  </a:lnTo>
                  <a:lnTo>
                    <a:pt x="137" y="214"/>
                  </a:lnTo>
                  <a:lnTo>
                    <a:pt x="126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6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3" y="72"/>
                  </a:lnTo>
                  <a:lnTo>
                    <a:pt x="77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7" y="131"/>
                  </a:lnTo>
                  <a:lnTo>
                    <a:pt x="83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6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0" name="Google Shape;50;p66"/>
            <p:cNvSpPr/>
            <p:nvPr/>
          </p:nvSpPr>
          <p:spPr>
            <a:xfrm>
              <a:off x="2684463" y="3800475"/>
              <a:ext cx="176213" cy="293688"/>
            </a:xfrm>
            <a:custGeom>
              <a:rect b="b" l="l" r="r" t="t"/>
              <a:pathLst>
                <a:path extrusionOk="0" h="370" w="221">
                  <a:moveTo>
                    <a:pt x="109" y="370"/>
                  </a:moveTo>
                  <a:lnTo>
                    <a:pt x="109" y="370"/>
                  </a:lnTo>
                  <a:lnTo>
                    <a:pt x="88" y="368"/>
                  </a:lnTo>
                  <a:lnTo>
                    <a:pt x="68" y="363"/>
                  </a:lnTo>
                  <a:lnTo>
                    <a:pt x="48" y="354"/>
                  </a:lnTo>
                  <a:lnTo>
                    <a:pt x="32" y="341"/>
                  </a:lnTo>
                  <a:lnTo>
                    <a:pt x="25" y="334"/>
                  </a:lnTo>
                  <a:lnTo>
                    <a:pt x="18" y="327"/>
                  </a:lnTo>
                  <a:lnTo>
                    <a:pt x="12" y="318"/>
                  </a:lnTo>
                  <a:lnTo>
                    <a:pt x="9" y="307"/>
                  </a:lnTo>
                  <a:lnTo>
                    <a:pt x="3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0" y="95"/>
                  </a:lnTo>
                  <a:lnTo>
                    <a:pt x="2" y="83"/>
                  </a:lnTo>
                  <a:lnTo>
                    <a:pt x="3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8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3" y="7"/>
                  </a:lnTo>
                  <a:lnTo>
                    <a:pt x="171" y="16"/>
                  </a:lnTo>
                  <a:lnTo>
                    <a:pt x="189" y="27"/>
                  </a:lnTo>
                  <a:lnTo>
                    <a:pt x="196" y="34"/>
                  </a:lnTo>
                  <a:lnTo>
                    <a:pt x="201" y="43"/>
                  </a:lnTo>
                  <a:lnTo>
                    <a:pt x="206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1" y="108"/>
                  </a:lnTo>
                  <a:lnTo>
                    <a:pt x="221" y="262"/>
                  </a:lnTo>
                  <a:lnTo>
                    <a:pt x="221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5" y="298"/>
                  </a:lnTo>
                  <a:lnTo>
                    <a:pt x="212" y="307"/>
                  </a:lnTo>
                  <a:lnTo>
                    <a:pt x="206" y="318"/>
                  </a:lnTo>
                  <a:lnTo>
                    <a:pt x="201" y="327"/>
                  </a:lnTo>
                  <a:lnTo>
                    <a:pt x="196" y="334"/>
                  </a:lnTo>
                  <a:lnTo>
                    <a:pt x="189" y="341"/>
                  </a:lnTo>
                  <a:lnTo>
                    <a:pt x="171" y="354"/>
                  </a:lnTo>
                  <a:lnTo>
                    <a:pt x="153" y="363"/>
                  </a:lnTo>
                  <a:lnTo>
                    <a:pt x="133" y="368"/>
                  </a:lnTo>
                  <a:lnTo>
                    <a:pt x="109" y="370"/>
                  </a:lnTo>
                  <a:lnTo>
                    <a:pt x="109" y="370"/>
                  </a:lnTo>
                  <a:close/>
                  <a:moveTo>
                    <a:pt x="154" y="110"/>
                  </a:moveTo>
                  <a:lnTo>
                    <a:pt x="154" y="110"/>
                  </a:lnTo>
                  <a:lnTo>
                    <a:pt x="153" y="99"/>
                  </a:lnTo>
                  <a:lnTo>
                    <a:pt x="151" y="88"/>
                  </a:lnTo>
                  <a:lnTo>
                    <a:pt x="147" y="79"/>
                  </a:lnTo>
                  <a:lnTo>
                    <a:pt x="142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0" y="61"/>
                  </a:lnTo>
                  <a:lnTo>
                    <a:pt x="92" y="63"/>
                  </a:lnTo>
                  <a:lnTo>
                    <a:pt x="84" y="66"/>
                  </a:lnTo>
                  <a:lnTo>
                    <a:pt x="77" y="72"/>
                  </a:lnTo>
                  <a:lnTo>
                    <a:pt x="74" y="79"/>
                  </a:lnTo>
                  <a:lnTo>
                    <a:pt x="68" y="88"/>
                  </a:lnTo>
                  <a:lnTo>
                    <a:pt x="66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6" y="271"/>
                  </a:lnTo>
                  <a:lnTo>
                    <a:pt x="68" y="282"/>
                  </a:lnTo>
                  <a:lnTo>
                    <a:pt x="74" y="291"/>
                  </a:lnTo>
                  <a:lnTo>
                    <a:pt x="77" y="296"/>
                  </a:lnTo>
                  <a:lnTo>
                    <a:pt x="84" y="304"/>
                  </a:lnTo>
                  <a:lnTo>
                    <a:pt x="92" y="307"/>
                  </a:lnTo>
                  <a:lnTo>
                    <a:pt x="100" y="309"/>
                  </a:lnTo>
                  <a:lnTo>
                    <a:pt x="109" y="311"/>
                  </a:lnTo>
                  <a:lnTo>
                    <a:pt x="109" y="311"/>
                  </a:lnTo>
                  <a:lnTo>
                    <a:pt x="120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2" y="296"/>
                  </a:lnTo>
                  <a:lnTo>
                    <a:pt x="147" y="291"/>
                  </a:lnTo>
                  <a:lnTo>
                    <a:pt x="151" y="282"/>
                  </a:lnTo>
                  <a:lnTo>
                    <a:pt x="153" y="271"/>
                  </a:lnTo>
                  <a:lnTo>
                    <a:pt x="154" y="261"/>
                  </a:lnTo>
                  <a:lnTo>
                    <a:pt x="154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1" name="Google Shape;51;p66"/>
            <p:cNvSpPr/>
            <p:nvPr/>
          </p:nvSpPr>
          <p:spPr>
            <a:xfrm>
              <a:off x="2905126" y="3800475"/>
              <a:ext cx="176213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6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6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2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21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21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2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8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8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2" name="Google Shape;52;p66"/>
            <p:cNvSpPr/>
            <p:nvPr/>
          </p:nvSpPr>
          <p:spPr>
            <a:xfrm>
              <a:off x="3219451" y="3800475"/>
              <a:ext cx="177800" cy="293688"/>
            </a:xfrm>
            <a:custGeom>
              <a:rect b="b" l="l" r="r" t="t"/>
              <a:pathLst>
                <a:path extrusionOk="0" h="370" w="222">
                  <a:moveTo>
                    <a:pt x="111" y="370"/>
                  </a:moveTo>
                  <a:lnTo>
                    <a:pt x="111" y="370"/>
                  </a:lnTo>
                  <a:lnTo>
                    <a:pt x="89" y="368"/>
                  </a:lnTo>
                  <a:lnTo>
                    <a:pt x="70" y="363"/>
                  </a:lnTo>
                  <a:lnTo>
                    <a:pt x="50" y="354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19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3" y="286"/>
                  </a:lnTo>
                  <a:lnTo>
                    <a:pt x="1" y="275"/>
                  </a:lnTo>
                  <a:lnTo>
                    <a:pt x="0" y="262"/>
                  </a:lnTo>
                  <a:lnTo>
                    <a:pt x="0" y="108"/>
                  </a:lnTo>
                  <a:lnTo>
                    <a:pt x="0" y="108"/>
                  </a:lnTo>
                  <a:lnTo>
                    <a:pt x="1" y="95"/>
                  </a:lnTo>
                  <a:lnTo>
                    <a:pt x="3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4" y="52"/>
                  </a:lnTo>
                  <a:lnTo>
                    <a:pt x="19" y="43"/>
                  </a:lnTo>
                  <a:lnTo>
                    <a:pt x="27" y="34"/>
                  </a:lnTo>
                  <a:lnTo>
                    <a:pt x="34" y="27"/>
                  </a:lnTo>
                  <a:lnTo>
                    <a:pt x="50" y="16"/>
                  </a:lnTo>
                  <a:lnTo>
                    <a:pt x="70" y="7"/>
                  </a:lnTo>
                  <a:lnTo>
                    <a:pt x="89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2" y="16"/>
                  </a:lnTo>
                  <a:lnTo>
                    <a:pt x="188" y="27"/>
                  </a:lnTo>
                  <a:lnTo>
                    <a:pt x="195" y="34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3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5"/>
                  </a:lnTo>
                  <a:lnTo>
                    <a:pt x="222" y="108"/>
                  </a:lnTo>
                  <a:lnTo>
                    <a:pt x="222" y="262"/>
                  </a:lnTo>
                  <a:lnTo>
                    <a:pt x="222" y="262"/>
                  </a:lnTo>
                  <a:lnTo>
                    <a:pt x="221" y="275"/>
                  </a:lnTo>
                  <a:lnTo>
                    <a:pt x="219" y="286"/>
                  </a:lnTo>
                  <a:lnTo>
                    <a:pt x="217" y="298"/>
                  </a:lnTo>
                  <a:lnTo>
                    <a:pt x="213" y="307"/>
                  </a:lnTo>
                  <a:lnTo>
                    <a:pt x="208" y="318"/>
                  </a:lnTo>
                  <a:lnTo>
                    <a:pt x="203" y="327"/>
                  </a:lnTo>
                  <a:lnTo>
                    <a:pt x="195" y="334"/>
                  </a:lnTo>
                  <a:lnTo>
                    <a:pt x="188" y="341"/>
                  </a:lnTo>
                  <a:lnTo>
                    <a:pt x="172" y="354"/>
                  </a:lnTo>
                  <a:lnTo>
                    <a:pt x="154" y="363"/>
                  </a:lnTo>
                  <a:lnTo>
                    <a:pt x="133" y="368"/>
                  </a:lnTo>
                  <a:lnTo>
                    <a:pt x="111" y="370"/>
                  </a:lnTo>
                  <a:lnTo>
                    <a:pt x="111" y="370"/>
                  </a:lnTo>
                  <a:close/>
                  <a:moveTo>
                    <a:pt x="156" y="110"/>
                  </a:moveTo>
                  <a:lnTo>
                    <a:pt x="156" y="110"/>
                  </a:lnTo>
                  <a:lnTo>
                    <a:pt x="154" y="99"/>
                  </a:lnTo>
                  <a:lnTo>
                    <a:pt x="152" y="88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2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61"/>
                  </a:lnTo>
                  <a:lnTo>
                    <a:pt x="93" y="63"/>
                  </a:lnTo>
                  <a:lnTo>
                    <a:pt x="86" y="66"/>
                  </a:lnTo>
                  <a:lnTo>
                    <a:pt x="79" y="72"/>
                  </a:lnTo>
                  <a:lnTo>
                    <a:pt x="73" y="79"/>
                  </a:lnTo>
                  <a:lnTo>
                    <a:pt x="70" y="88"/>
                  </a:lnTo>
                  <a:lnTo>
                    <a:pt x="68" y="99"/>
                  </a:lnTo>
                  <a:lnTo>
                    <a:pt x="66" y="110"/>
                  </a:lnTo>
                  <a:lnTo>
                    <a:pt x="66" y="261"/>
                  </a:lnTo>
                  <a:lnTo>
                    <a:pt x="66" y="261"/>
                  </a:lnTo>
                  <a:lnTo>
                    <a:pt x="68" y="271"/>
                  </a:lnTo>
                  <a:lnTo>
                    <a:pt x="70" y="282"/>
                  </a:lnTo>
                  <a:lnTo>
                    <a:pt x="73" y="291"/>
                  </a:lnTo>
                  <a:lnTo>
                    <a:pt x="79" y="296"/>
                  </a:lnTo>
                  <a:lnTo>
                    <a:pt x="86" y="304"/>
                  </a:lnTo>
                  <a:lnTo>
                    <a:pt x="93" y="307"/>
                  </a:lnTo>
                  <a:lnTo>
                    <a:pt x="102" y="309"/>
                  </a:lnTo>
                  <a:lnTo>
                    <a:pt x="111" y="311"/>
                  </a:lnTo>
                  <a:lnTo>
                    <a:pt x="111" y="311"/>
                  </a:lnTo>
                  <a:lnTo>
                    <a:pt x="122" y="309"/>
                  </a:lnTo>
                  <a:lnTo>
                    <a:pt x="129" y="307"/>
                  </a:lnTo>
                  <a:lnTo>
                    <a:pt x="136" y="304"/>
                  </a:lnTo>
                  <a:lnTo>
                    <a:pt x="143" y="296"/>
                  </a:lnTo>
                  <a:lnTo>
                    <a:pt x="149" y="291"/>
                  </a:lnTo>
                  <a:lnTo>
                    <a:pt x="152" y="282"/>
                  </a:lnTo>
                  <a:lnTo>
                    <a:pt x="154" y="271"/>
                  </a:lnTo>
                  <a:lnTo>
                    <a:pt x="156" y="261"/>
                  </a:lnTo>
                  <a:lnTo>
                    <a:pt x="156" y="11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3" name="Google Shape;53;p66"/>
            <p:cNvSpPr/>
            <p:nvPr/>
          </p:nvSpPr>
          <p:spPr>
            <a:xfrm>
              <a:off x="3430588" y="3802063"/>
              <a:ext cx="195263" cy="288925"/>
            </a:xfrm>
            <a:custGeom>
              <a:rect b="b" l="l" r="r" t="t"/>
              <a:pathLst>
                <a:path extrusionOk="0" h="365" w="247">
                  <a:moveTo>
                    <a:pt x="214" y="314"/>
                  </a:moveTo>
                  <a:lnTo>
                    <a:pt x="214" y="365"/>
                  </a:lnTo>
                  <a:lnTo>
                    <a:pt x="150" y="365"/>
                  </a:lnTo>
                  <a:lnTo>
                    <a:pt x="150" y="314"/>
                  </a:lnTo>
                  <a:lnTo>
                    <a:pt x="0" y="314"/>
                  </a:lnTo>
                  <a:lnTo>
                    <a:pt x="0" y="251"/>
                  </a:lnTo>
                  <a:lnTo>
                    <a:pt x="126" y="0"/>
                  </a:lnTo>
                  <a:lnTo>
                    <a:pt x="198" y="0"/>
                  </a:lnTo>
                  <a:lnTo>
                    <a:pt x="74" y="251"/>
                  </a:lnTo>
                  <a:lnTo>
                    <a:pt x="150" y="251"/>
                  </a:lnTo>
                  <a:lnTo>
                    <a:pt x="150" y="183"/>
                  </a:lnTo>
                  <a:lnTo>
                    <a:pt x="214" y="183"/>
                  </a:lnTo>
                  <a:lnTo>
                    <a:pt x="214" y="251"/>
                  </a:lnTo>
                  <a:lnTo>
                    <a:pt x="247" y="251"/>
                  </a:lnTo>
                  <a:lnTo>
                    <a:pt x="247" y="314"/>
                  </a:lnTo>
                  <a:lnTo>
                    <a:pt x="214" y="31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4" name="Google Shape;54;p66"/>
            <p:cNvSpPr/>
            <p:nvPr/>
          </p:nvSpPr>
          <p:spPr>
            <a:xfrm>
              <a:off x="3657601" y="3800475"/>
              <a:ext cx="185738" cy="293688"/>
            </a:xfrm>
            <a:custGeom>
              <a:rect b="b" l="l" r="r" t="t"/>
              <a:pathLst>
                <a:path extrusionOk="0" h="370" w="234">
                  <a:moveTo>
                    <a:pt x="117" y="370"/>
                  </a:moveTo>
                  <a:lnTo>
                    <a:pt x="117" y="370"/>
                  </a:lnTo>
                  <a:lnTo>
                    <a:pt x="93" y="368"/>
                  </a:lnTo>
                  <a:lnTo>
                    <a:pt x="72" y="363"/>
                  </a:lnTo>
                  <a:lnTo>
                    <a:pt x="50" y="354"/>
                  </a:lnTo>
                  <a:lnTo>
                    <a:pt x="41" y="349"/>
                  </a:lnTo>
                  <a:lnTo>
                    <a:pt x="34" y="341"/>
                  </a:lnTo>
                  <a:lnTo>
                    <a:pt x="27" y="334"/>
                  </a:lnTo>
                  <a:lnTo>
                    <a:pt x="20" y="327"/>
                  </a:lnTo>
                  <a:lnTo>
                    <a:pt x="14" y="318"/>
                  </a:lnTo>
                  <a:lnTo>
                    <a:pt x="9" y="307"/>
                  </a:lnTo>
                  <a:lnTo>
                    <a:pt x="5" y="298"/>
                  </a:lnTo>
                  <a:lnTo>
                    <a:pt x="2" y="286"/>
                  </a:lnTo>
                  <a:lnTo>
                    <a:pt x="0" y="275"/>
                  </a:lnTo>
                  <a:lnTo>
                    <a:pt x="0" y="261"/>
                  </a:lnTo>
                  <a:lnTo>
                    <a:pt x="0" y="261"/>
                  </a:lnTo>
                  <a:lnTo>
                    <a:pt x="0" y="246"/>
                  </a:lnTo>
                  <a:lnTo>
                    <a:pt x="4" y="232"/>
                  </a:lnTo>
                  <a:lnTo>
                    <a:pt x="9" y="219"/>
                  </a:lnTo>
                  <a:lnTo>
                    <a:pt x="14" y="208"/>
                  </a:lnTo>
                  <a:lnTo>
                    <a:pt x="22" y="199"/>
                  </a:lnTo>
                  <a:lnTo>
                    <a:pt x="31" y="192"/>
                  </a:lnTo>
                  <a:lnTo>
                    <a:pt x="45" y="180"/>
                  </a:lnTo>
                  <a:lnTo>
                    <a:pt x="45" y="180"/>
                  </a:lnTo>
                  <a:lnTo>
                    <a:pt x="31" y="167"/>
                  </a:lnTo>
                  <a:lnTo>
                    <a:pt x="23" y="160"/>
                  </a:lnTo>
                  <a:lnTo>
                    <a:pt x="18" y="151"/>
                  </a:lnTo>
                  <a:lnTo>
                    <a:pt x="13" y="142"/>
                  </a:lnTo>
                  <a:lnTo>
                    <a:pt x="9" y="129"/>
                  </a:lnTo>
                  <a:lnTo>
                    <a:pt x="5" y="117"/>
                  </a:lnTo>
                  <a:lnTo>
                    <a:pt x="4" y="104"/>
                  </a:lnTo>
                  <a:lnTo>
                    <a:pt x="4" y="104"/>
                  </a:lnTo>
                  <a:lnTo>
                    <a:pt x="5" y="92"/>
                  </a:lnTo>
                  <a:lnTo>
                    <a:pt x="7" y="81"/>
                  </a:lnTo>
                  <a:lnTo>
                    <a:pt x="9" y="70"/>
                  </a:lnTo>
                  <a:lnTo>
                    <a:pt x="13" y="59"/>
                  </a:lnTo>
                  <a:lnTo>
                    <a:pt x="18" y="50"/>
                  </a:lnTo>
                  <a:lnTo>
                    <a:pt x="23" y="41"/>
                  </a:lnTo>
                  <a:lnTo>
                    <a:pt x="31" y="34"/>
                  </a:lnTo>
                  <a:lnTo>
                    <a:pt x="38" y="27"/>
                  </a:lnTo>
                  <a:lnTo>
                    <a:pt x="54" y="16"/>
                  </a:lnTo>
                  <a:lnTo>
                    <a:pt x="74" y="7"/>
                  </a:lnTo>
                  <a:lnTo>
                    <a:pt x="93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38" y="2"/>
                  </a:lnTo>
                  <a:lnTo>
                    <a:pt x="160" y="7"/>
                  </a:lnTo>
                  <a:lnTo>
                    <a:pt x="178" y="16"/>
                  </a:lnTo>
                  <a:lnTo>
                    <a:pt x="196" y="27"/>
                  </a:lnTo>
                  <a:lnTo>
                    <a:pt x="208" y="41"/>
                  </a:lnTo>
                  <a:lnTo>
                    <a:pt x="214" y="50"/>
                  </a:lnTo>
                  <a:lnTo>
                    <a:pt x="219" y="59"/>
                  </a:lnTo>
                  <a:lnTo>
                    <a:pt x="223" y="70"/>
                  </a:lnTo>
                  <a:lnTo>
                    <a:pt x="226" y="81"/>
                  </a:lnTo>
                  <a:lnTo>
                    <a:pt x="228" y="92"/>
                  </a:lnTo>
                  <a:lnTo>
                    <a:pt x="228" y="104"/>
                  </a:lnTo>
                  <a:lnTo>
                    <a:pt x="228" y="104"/>
                  </a:lnTo>
                  <a:lnTo>
                    <a:pt x="226" y="117"/>
                  </a:lnTo>
                  <a:lnTo>
                    <a:pt x="225" y="129"/>
                  </a:lnTo>
                  <a:lnTo>
                    <a:pt x="219" y="142"/>
                  </a:lnTo>
                  <a:lnTo>
                    <a:pt x="214" y="151"/>
                  </a:lnTo>
                  <a:lnTo>
                    <a:pt x="208" y="160"/>
                  </a:lnTo>
                  <a:lnTo>
                    <a:pt x="201" y="167"/>
                  </a:lnTo>
                  <a:lnTo>
                    <a:pt x="187" y="180"/>
                  </a:lnTo>
                  <a:lnTo>
                    <a:pt x="187" y="180"/>
                  </a:lnTo>
                  <a:lnTo>
                    <a:pt x="203" y="192"/>
                  </a:lnTo>
                  <a:lnTo>
                    <a:pt x="210" y="199"/>
                  </a:lnTo>
                  <a:lnTo>
                    <a:pt x="217" y="208"/>
                  </a:lnTo>
                  <a:lnTo>
                    <a:pt x="225" y="219"/>
                  </a:lnTo>
                  <a:lnTo>
                    <a:pt x="228" y="232"/>
                  </a:lnTo>
                  <a:lnTo>
                    <a:pt x="232" y="246"/>
                  </a:lnTo>
                  <a:lnTo>
                    <a:pt x="234" y="261"/>
                  </a:lnTo>
                  <a:lnTo>
                    <a:pt x="234" y="261"/>
                  </a:lnTo>
                  <a:lnTo>
                    <a:pt x="234" y="275"/>
                  </a:lnTo>
                  <a:lnTo>
                    <a:pt x="232" y="286"/>
                  </a:lnTo>
                  <a:lnTo>
                    <a:pt x="228" y="298"/>
                  </a:lnTo>
                  <a:lnTo>
                    <a:pt x="225" y="307"/>
                  </a:lnTo>
                  <a:lnTo>
                    <a:pt x="219" y="318"/>
                  </a:lnTo>
                  <a:lnTo>
                    <a:pt x="214" y="327"/>
                  </a:lnTo>
                  <a:lnTo>
                    <a:pt x="207" y="334"/>
                  </a:lnTo>
                  <a:lnTo>
                    <a:pt x="199" y="341"/>
                  </a:lnTo>
                  <a:lnTo>
                    <a:pt x="190" y="349"/>
                  </a:lnTo>
                  <a:lnTo>
                    <a:pt x="182" y="354"/>
                  </a:lnTo>
                  <a:lnTo>
                    <a:pt x="162" y="363"/>
                  </a:lnTo>
                  <a:lnTo>
                    <a:pt x="140" y="368"/>
                  </a:lnTo>
                  <a:lnTo>
                    <a:pt x="117" y="370"/>
                  </a:lnTo>
                  <a:lnTo>
                    <a:pt x="117" y="370"/>
                  </a:lnTo>
                  <a:close/>
                  <a:moveTo>
                    <a:pt x="117" y="210"/>
                  </a:moveTo>
                  <a:lnTo>
                    <a:pt x="117" y="210"/>
                  </a:lnTo>
                  <a:lnTo>
                    <a:pt x="106" y="210"/>
                  </a:lnTo>
                  <a:lnTo>
                    <a:pt x="97" y="214"/>
                  </a:lnTo>
                  <a:lnTo>
                    <a:pt x="88" y="217"/>
                  </a:lnTo>
                  <a:lnTo>
                    <a:pt x="81" y="225"/>
                  </a:lnTo>
                  <a:lnTo>
                    <a:pt x="76" y="232"/>
                  </a:lnTo>
                  <a:lnTo>
                    <a:pt x="70" y="241"/>
                  </a:lnTo>
                  <a:lnTo>
                    <a:pt x="67" y="250"/>
                  </a:lnTo>
                  <a:lnTo>
                    <a:pt x="67" y="261"/>
                  </a:lnTo>
                  <a:lnTo>
                    <a:pt x="67" y="261"/>
                  </a:lnTo>
                  <a:lnTo>
                    <a:pt x="67" y="271"/>
                  </a:lnTo>
                  <a:lnTo>
                    <a:pt x="70" y="280"/>
                  </a:lnTo>
                  <a:lnTo>
                    <a:pt x="76" y="289"/>
                  </a:lnTo>
                  <a:lnTo>
                    <a:pt x="81" y="296"/>
                  </a:lnTo>
                  <a:lnTo>
                    <a:pt x="88" y="302"/>
                  </a:lnTo>
                  <a:lnTo>
                    <a:pt x="97" y="307"/>
                  </a:lnTo>
                  <a:lnTo>
                    <a:pt x="106" y="309"/>
                  </a:lnTo>
                  <a:lnTo>
                    <a:pt x="117" y="311"/>
                  </a:lnTo>
                  <a:lnTo>
                    <a:pt x="117" y="311"/>
                  </a:lnTo>
                  <a:lnTo>
                    <a:pt x="128" y="309"/>
                  </a:lnTo>
                  <a:lnTo>
                    <a:pt x="137" y="307"/>
                  </a:lnTo>
                  <a:lnTo>
                    <a:pt x="146" y="302"/>
                  </a:lnTo>
                  <a:lnTo>
                    <a:pt x="153" y="296"/>
                  </a:lnTo>
                  <a:lnTo>
                    <a:pt x="158" y="289"/>
                  </a:lnTo>
                  <a:lnTo>
                    <a:pt x="164" y="280"/>
                  </a:lnTo>
                  <a:lnTo>
                    <a:pt x="165" y="271"/>
                  </a:lnTo>
                  <a:lnTo>
                    <a:pt x="167" y="261"/>
                  </a:lnTo>
                  <a:lnTo>
                    <a:pt x="167" y="261"/>
                  </a:lnTo>
                  <a:lnTo>
                    <a:pt x="165" y="250"/>
                  </a:lnTo>
                  <a:lnTo>
                    <a:pt x="164" y="241"/>
                  </a:lnTo>
                  <a:lnTo>
                    <a:pt x="158" y="232"/>
                  </a:lnTo>
                  <a:lnTo>
                    <a:pt x="153" y="225"/>
                  </a:lnTo>
                  <a:lnTo>
                    <a:pt x="146" y="217"/>
                  </a:lnTo>
                  <a:lnTo>
                    <a:pt x="137" y="214"/>
                  </a:lnTo>
                  <a:lnTo>
                    <a:pt x="128" y="210"/>
                  </a:lnTo>
                  <a:lnTo>
                    <a:pt x="117" y="210"/>
                  </a:lnTo>
                  <a:lnTo>
                    <a:pt x="117" y="210"/>
                  </a:lnTo>
                  <a:close/>
                  <a:moveTo>
                    <a:pt x="117" y="59"/>
                  </a:moveTo>
                  <a:lnTo>
                    <a:pt x="117" y="59"/>
                  </a:lnTo>
                  <a:lnTo>
                    <a:pt x="108" y="61"/>
                  </a:lnTo>
                  <a:lnTo>
                    <a:pt x="99" y="63"/>
                  </a:lnTo>
                  <a:lnTo>
                    <a:pt x="90" y="66"/>
                  </a:lnTo>
                  <a:lnTo>
                    <a:pt x="85" y="72"/>
                  </a:lnTo>
                  <a:lnTo>
                    <a:pt x="79" y="79"/>
                  </a:lnTo>
                  <a:lnTo>
                    <a:pt x="74" y="88"/>
                  </a:lnTo>
                  <a:lnTo>
                    <a:pt x="72" y="95"/>
                  </a:lnTo>
                  <a:lnTo>
                    <a:pt x="70" y="106"/>
                  </a:lnTo>
                  <a:lnTo>
                    <a:pt x="70" y="106"/>
                  </a:lnTo>
                  <a:lnTo>
                    <a:pt x="72" y="115"/>
                  </a:lnTo>
                  <a:lnTo>
                    <a:pt x="74" y="124"/>
                  </a:lnTo>
                  <a:lnTo>
                    <a:pt x="79" y="131"/>
                  </a:lnTo>
                  <a:lnTo>
                    <a:pt x="85" y="138"/>
                  </a:lnTo>
                  <a:lnTo>
                    <a:pt x="90" y="144"/>
                  </a:lnTo>
                  <a:lnTo>
                    <a:pt x="99" y="147"/>
                  </a:lnTo>
                  <a:lnTo>
                    <a:pt x="108" y="151"/>
                  </a:lnTo>
                  <a:lnTo>
                    <a:pt x="117" y="151"/>
                  </a:lnTo>
                  <a:lnTo>
                    <a:pt x="117" y="151"/>
                  </a:lnTo>
                  <a:lnTo>
                    <a:pt x="126" y="151"/>
                  </a:lnTo>
                  <a:lnTo>
                    <a:pt x="135" y="147"/>
                  </a:lnTo>
                  <a:lnTo>
                    <a:pt x="142" y="144"/>
                  </a:lnTo>
                  <a:lnTo>
                    <a:pt x="149" y="138"/>
                  </a:lnTo>
                  <a:lnTo>
                    <a:pt x="155" y="131"/>
                  </a:lnTo>
                  <a:lnTo>
                    <a:pt x="158" y="124"/>
                  </a:lnTo>
                  <a:lnTo>
                    <a:pt x="160" y="115"/>
                  </a:lnTo>
                  <a:lnTo>
                    <a:pt x="162" y="106"/>
                  </a:lnTo>
                  <a:lnTo>
                    <a:pt x="162" y="106"/>
                  </a:lnTo>
                  <a:lnTo>
                    <a:pt x="160" y="95"/>
                  </a:lnTo>
                  <a:lnTo>
                    <a:pt x="158" y="88"/>
                  </a:lnTo>
                  <a:lnTo>
                    <a:pt x="155" y="79"/>
                  </a:lnTo>
                  <a:lnTo>
                    <a:pt x="149" y="72"/>
                  </a:lnTo>
                  <a:lnTo>
                    <a:pt x="142" y="66"/>
                  </a:lnTo>
                  <a:lnTo>
                    <a:pt x="135" y="63"/>
                  </a:lnTo>
                  <a:lnTo>
                    <a:pt x="126" y="61"/>
                  </a:lnTo>
                  <a:lnTo>
                    <a:pt x="117" y="59"/>
                  </a:lnTo>
                  <a:lnTo>
                    <a:pt x="117" y="59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5" name="Google Shape;55;p66"/>
            <p:cNvSpPr/>
            <p:nvPr/>
          </p:nvSpPr>
          <p:spPr>
            <a:xfrm>
              <a:off x="3997326" y="3802063"/>
              <a:ext cx="111125" cy="288925"/>
            </a:xfrm>
            <a:custGeom>
              <a:rect b="b" l="l" r="r" t="t"/>
              <a:pathLst>
                <a:path extrusionOk="0" h="365" w="140">
                  <a:moveTo>
                    <a:pt x="73" y="365"/>
                  </a:moveTo>
                  <a:lnTo>
                    <a:pt x="73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3" y="0"/>
                  </a:lnTo>
                  <a:lnTo>
                    <a:pt x="140" y="0"/>
                  </a:lnTo>
                  <a:lnTo>
                    <a:pt x="140" y="365"/>
                  </a:lnTo>
                  <a:lnTo>
                    <a:pt x="73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6" name="Google Shape;56;p66"/>
            <p:cNvSpPr/>
            <p:nvPr/>
          </p:nvSpPr>
          <p:spPr>
            <a:xfrm>
              <a:off x="4198938" y="3800475"/>
              <a:ext cx="176213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6" y="149"/>
                  </a:lnTo>
                  <a:lnTo>
                    <a:pt x="136" y="149"/>
                  </a:lnTo>
                  <a:lnTo>
                    <a:pt x="145" y="138"/>
                  </a:lnTo>
                  <a:lnTo>
                    <a:pt x="151" y="128"/>
                  </a:lnTo>
                  <a:lnTo>
                    <a:pt x="154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2" y="86"/>
                  </a:lnTo>
                  <a:lnTo>
                    <a:pt x="149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11" y="59"/>
                  </a:lnTo>
                  <a:lnTo>
                    <a:pt x="111" y="59"/>
                  </a:lnTo>
                  <a:lnTo>
                    <a:pt x="102" y="59"/>
                  </a:lnTo>
                  <a:lnTo>
                    <a:pt x="95" y="61"/>
                  </a:lnTo>
                  <a:lnTo>
                    <a:pt x="88" y="65"/>
                  </a:lnTo>
                  <a:lnTo>
                    <a:pt x="81" y="70"/>
                  </a:lnTo>
                  <a:lnTo>
                    <a:pt x="75" y="75"/>
                  </a:lnTo>
                  <a:lnTo>
                    <a:pt x="70" y="84"/>
                  </a:lnTo>
                  <a:lnTo>
                    <a:pt x="68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2" y="83"/>
                  </a:lnTo>
                  <a:lnTo>
                    <a:pt x="5" y="72"/>
                  </a:lnTo>
                  <a:lnTo>
                    <a:pt x="9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5" y="34"/>
                  </a:lnTo>
                  <a:lnTo>
                    <a:pt x="32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11" y="0"/>
                  </a:lnTo>
                  <a:lnTo>
                    <a:pt x="111" y="0"/>
                  </a:lnTo>
                  <a:lnTo>
                    <a:pt x="134" y="2"/>
                  </a:lnTo>
                  <a:lnTo>
                    <a:pt x="156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4" y="61"/>
                  </a:lnTo>
                  <a:lnTo>
                    <a:pt x="217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2" y="149"/>
                  </a:lnTo>
                  <a:lnTo>
                    <a:pt x="199" y="169"/>
                  </a:lnTo>
                  <a:lnTo>
                    <a:pt x="183" y="189"/>
                  </a:lnTo>
                  <a:lnTo>
                    <a:pt x="81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7" name="Google Shape;57;p66"/>
            <p:cNvSpPr/>
            <p:nvPr/>
          </p:nvSpPr>
          <p:spPr>
            <a:xfrm>
              <a:off x="4437063" y="3802063"/>
              <a:ext cx="112713" cy="288925"/>
            </a:xfrm>
            <a:custGeom>
              <a:rect b="b" l="l" r="r" t="t"/>
              <a:pathLst>
                <a:path extrusionOk="0" h="365" w="142">
                  <a:moveTo>
                    <a:pt x="75" y="365"/>
                  </a:moveTo>
                  <a:lnTo>
                    <a:pt x="75" y="72"/>
                  </a:lnTo>
                  <a:lnTo>
                    <a:pt x="0" y="136"/>
                  </a:lnTo>
                  <a:lnTo>
                    <a:pt x="0" y="64"/>
                  </a:lnTo>
                  <a:lnTo>
                    <a:pt x="75" y="0"/>
                  </a:lnTo>
                  <a:lnTo>
                    <a:pt x="142" y="0"/>
                  </a:lnTo>
                  <a:lnTo>
                    <a:pt x="142" y="365"/>
                  </a:lnTo>
                  <a:lnTo>
                    <a:pt x="75" y="36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8" name="Google Shape;58;p66"/>
            <p:cNvSpPr/>
            <p:nvPr/>
          </p:nvSpPr>
          <p:spPr>
            <a:xfrm>
              <a:off x="4641851" y="3800475"/>
              <a:ext cx="174625" cy="290513"/>
            </a:xfrm>
            <a:custGeom>
              <a:rect b="b" l="l" r="r" t="t"/>
              <a:pathLst>
                <a:path extrusionOk="0" h="367" w="221">
                  <a:moveTo>
                    <a:pt x="0" y="367"/>
                  </a:moveTo>
                  <a:lnTo>
                    <a:pt x="0" y="307"/>
                  </a:lnTo>
                  <a:lnTo>
                    <a:pt x="134" y="149"/>
                  </a:lnTo>
                  <a:lnTo>
                    <a:pt x="134" y="149"/>
                  </a:lnTo>
                  <a:lnTo>
                    <a:pt x="143" y="138"/>
                  </a:lnTo>
                  <a:lnTo>
                    <a:pt x="149" y="128"/>
                  </a:lnTo>
                  <a:lnTo>
                    <a:pt x="152" y="117"/>
                  </a:lnTo>
                  <a:lnTo>
                    <a:pt x="154" y="104"/>
                  </a:lnTo>
                  <a:lnTo>
                    <a:pt x="154" y="104"/>
                  </a:lnTo>
                  <a:lnTo>
                    <a:pt x="154" y="95"/>
                  </a:lnTo>
                  <a:lnTo>
                    <a:pt x="151" y="86"/>
                  </a:lnTo>
                  <a:lnTo>
                    <a:pt x="147" y="79"/>
                  </a:lnTo>
                  <a:lnTo>
                    <a:pt x="143" y="72"/>
                  </a:lnTo>
                  <a:lnTo>
                    <a:pt x="136" y="66"/>
                  </a:lnTo>
                  <a:lnTo>
                    <a:pt x="129" y="63"/>
                  </a:lnTo>
                  <a:lnTo>
                    <a:pt x="120" y="61"/>
                  </a:lnTo>
                  <a:lnTo>
                    <a:pt x="109" y="59"/>
                  </a:lnTo>
                  <a:lnTo>
                    <a:pt x="109" y="59"/>
                  </a:lnTo>
                  <a:lnTo>
                    <a:pt x="102" y="59"/>
                  </a:lnTo>
                  <a:lnTo>
                    <a:pt x="93" y="61"/>
                  </a:lnTo>
                  <a:lnTo>
                    <a:pt x="86" y="65"/>
                  </a:lnTo>
                  <a:lnTo>
                    <a:pt x="79" y="70"/>
                  </a:lnTo>
                  <a:lnTo>
                    <a:pt x="73" y="75"/>
                  </a:lnTo>
                  <a:lnTo>
                    <a:pt x="70" y="84"/>
                  </a:lnTo>
                  <a:lnTo>
                    <a:pt x="66" y="93"/>
                  </a:lnTo>
                  <a:lnTo>
                    <a:pt x="66" y="106"/>
                  </a:lnTo>
                  <a:lnTo>
                    <a:pt x="0" y="106"/>
                  </a:lnTo>
                  <a:lnTo>
                    <a:pt x="0" y="106"/>
                  </a:lnTo>
                  <a:lnTo>
                    <a:pt x="0" y="93"/>
                  </a:lnTo>
                  <a:lnTo>
                    <a:pt x="1" y="83"/>
                  </a:lnTo>
                  <a:lnTo>
                    <a:pt x="3" y="72"/>
                  </a:lnTo>
                  <a:lnTo>
                    <a:pt x="7" y="61"/>
                  </a:lnTo>
                  <a:lnTo>
                    <a:pt x="12" y="52"/>
                  </a:lnTo>
                  <a:lnTo>
                    <a:pt x="18" y="43"/>
                  </a:lnTo>
                  <a:lnTo>
                    <a:pt x="23" y="34"/>
                  </a:lnTo>
                  <a:lnTo>
                    <a:pt x="30" y="27"/>
                  </a:lnTo>
                  <a:lnTo>
                    <a:pt x="48" y="16"/>
                  </a:lnTo>
                  <a:lnTo>
                    <a:pt x="66" y="7"/>
                  </a:lnTo>
                  <a:lnTo>
                    <a:pt x="88" y="2"/>
                  </a:lnTo>
                  <a:lnTo>
                    <a:pt x="109" y="0"/>
                  </a:lnTo>
                  <a:lnTo>
                    <a:pt x="109" y="0"/>
                  </a:lnTo>
                  <a:lnTo>
                    <a:pt x="133" y="2"/>
                  </a:lnTo>
                  <a:lnTo>
                    <a:pt x="154" y="7"/>
                  </a:lnTo>
                  <a:lnTo>
                    <a:pt x="174" y="16"/>
                  </a:lnTo>
                  <a:lnTo>
                    <a:pt x="190" y="29"/>
                  </a:lnTo>
                  <a:lnTo>
                    <a:pt x="197" y="36"/>
                  </a:lnTo>
                  <a:lnTo>
                    <a:pt x="203" y="43"/>
                  </a:lnTo>
                  <a:lnTo>
                    <a:pt x="208" y="52"/>
                  </a:lnTo>
                  <a:lnTo>
                    <a:pt x="212" y="61"/>
                  </a:lnTo>
                  <a:lnTo>
                    <a:pt x="215" y="72"/>
                  </a:lnTo>
                  <a:lnTo>
                    <a:pt x="219" y="83"/>
                  </a:lnTo>
                  <a:lnTo>
                    <a:pt x="221" y="93"/>
                  </a:lnTo>
                  <a:lnTo>
                    <a:pt x="221" y="106"/>
                  </a:lnTo>
                  <a:lnTo>
                    <a:pt x="221" y="106"/>
                  </a:lnTo>
                  <a:lnTo>
                    <a:pt x="221" y="119"/>
                  </a:lnTo>
                  <a:lnTo>
                    <a:pt x="219" y="129"/>
                  </a:lnTo>
                  <a:lnTo>
                    <a:pt x="215" y="140"/>
                  </a:lnTo>
                  <a:lnTo>
                    <a:pt x="210" y="149"/>
                  </a:lnTo>
                  <a:lnTo>
                    <a:pt x="199" y="169"/>
                  </a:lnTo>
                  <a:lnTo>
                    <a:pt x="181" y="189"/>
                  </a:lnTo>
                  <a:lnTo>
                    <a:pt x="80" y="307"/>
                  </a:lnTo>
                  <a:lnTo>
                    <a:pt x="221" y="307"/>
                  </a:lnTo>
                  <a:lnTo>
                    <a:pt x="221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59" name="Google Shape;59;p66"/>
            <p:cNvSpPr/>
            <p:nvPr/>
          </p:nvSpPr>
          <p:spPr>
            <a:xfrm>
              <a:off x="7119938" y="3878263"/>
              <a:ext cx="179388" cy="215900"/>
            </a:xfrm>
            <a:custGeom>
              <a:rect b="b" l="l" r="r" t="t"/>
              <a:pathLst>
                <a:path extrusionOk="0" h="273" w="226">
                  <a:moveTo>
                    <a:pt x="113" y="273"/>
                  </a:moveTo>
                  <a:lnTo>
                    <a:pt x="113" y="273"/>
                  </a:lnTo>
                  <a:lnTo>
                    <a:pt x="82" y="271"/>
                  </a:lnTo>
                  <a:lnTo>
                    <a:pt x="68" y="270"/>
                  </a:lnTo>
                  <a:lnTo>
                    <a:pt x="54" y="266"/>
                  </a:lnTo>
                  <a:lnTo>
                    <a:pt x="39" y="262"/>
                  </a:lnTo>
                  <a:lnTo>
                    <a:pt x="27" y="255"/>
                  </a:lnTo>
                  <a:lnTo>
                    <a:pt x="12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9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1" y="216"/>
                  </a:lnTo>
                  <a:lnTo>
                    <a:pt x="140" y="214"/>
                  </a:lnTo>
                  <a:lnTo>
                    <a:pt x="147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6" y="173"/>
                  </a:lnTo>
                  <a:lnTo>
                    <a:pt x="153" y="169"/>
                  </a:lnTo>
                  <a:lnTo>
                    <a:pt x="147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59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5" y="129"/>
                  </a:lnTo>
                  <a:lnTo>
                    <a:pt x="20" y="117"/>
                  </a:lnTo>
                  <a:lnTo>
                    <a:pt x="14" y="102"/>
                  </a:lnTo>
                  <a:lnTo>
                    <a:pt x="14" y="84"/>
                  </a:lnTo>
                  <a:lnTo>
                    <a:pt x="14" y="84"/>
                  </a:lnTo>
                  <a:lnTo>
                    <a:pt x="14" y="75"/>
                  </a:lnTo>
                  <a:lnTo>
                    <a:pt x="16" y="67"/>
                  </a:lnTo>
                  <a:lnTo>
                    <a:pt x="18" y="58"/>
                  </a:lnTo>
                  <a:lnTo>
                    <a:pt x="21" y="49"/>
                  </a:lnTo>
                  <a:lnTo>
                    <a:pt x="32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7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7" y="2"/>
                  </a:lnTo>
                  <a:lnTo>
                    <a:pt x="160" y="4"/>
                  </a:lnTo>
                  <a:lnTo>
                    <a:pt x="174" y="7"/>
                  </a:lnTo>
                  <a:lnTo>
                    <a:pt x="187" y="11"/>
                  </a:lnTo>
                  <a:lnTo>
                    <a:pt x="197" y="16"/>
                  </a:lnTo>
                  <a:lnTo>
                    <a:pt x="208" y="23"/>
                  </a:lnTo>
                  <a:lnTo>
                    <a:pt x="219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5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1" y="59"/>
                  </a:lnTo>
                  <a:lnTo>
                    <a:pt x="86" y="63"/>
                  </a:lnTo>
                  <a:lnTo>
                    <a:pt x="82" y="67"/>
                  </a:lnTo>
                  <a:lnTo>
                    <a:pt x="81" y="72"/>
                  </a:lnTo>
                  <a:lnTo>
                    <a:pt x="79" y="75"/>
                  </a:lnTo>
                  <a:lnTo>
                    <a:pt x="77" y="81"/>
                  </a:lnTo>
                  <a:lnTo>
                    <a:pt x="77" y="81"/>
                  </a:lnTo>
                  <a:lnTo>
                    <a:pt x="79" y="90"/>
                  </a:lnTo>
                  <a:lnTo>
                    <a:pt x="84" y="97"/>
                  </a:lnTo>
                  <a:lnTo>
                    <a:pt x="93" y="101"/>
                  </a:lnTo>
                  <a:lnTo>
                    <a:pt x="106" y="104"/>
                  </a:lnTo>
                  <a:lnTo>
                    <a:pt x="147" y="108"/>
                  </a:lnTo>
                  <a:lnTo>
                    <a:pt x="147" y="108"/>
                  </a:lnTo>
                  <a:lnTo>
                    <a:pt x="165" y="111"/>
                  </a:lnTo>
                  <a:lnTo>
                    <a:pt x="181" y="115"/>
                  </a:lnTo>
                  <a:lnTo>
                    <a:pt x="196" y="122"/>
                  </a:lnTo>
                  <a:lnTo>
                    <a:pt x="206" y="131"/>
                  </a:lnTo>
                  <a:lnTo>
                    <a:pt x="215" y="142"/>
                  </a:lnTo>
                  <a:lnTo>
                    <a:pt x="221" y="156"/>
                  </a:lnTo>
                  <a:lnTo>
                    <a:pt x="226" y="171"/>
                  </a:lnTo>
                  <a:lnTo>
                    <a:pt x="226" y="187"/>
                  </a:lnTo>
                  <a:lnTo>
                    <a:pt x="226" y="187"/>
                  </a:lnTo>
                  <a:lnTo>
                    <a:pt x="226" y="198"/>
                  </a:lnTo>
                  <a:lnTo>
                    <a:pt x="224" y="207"/>
                  </a:lnTo>
                  <a:lnTo>
                    <a:pt x="221" y="216"/>
                  </a:lnTo>
                  <a:lnTo>
                    <a:pt x="217" y="225"/>
                  </a:lnTo>
                  <a:lnTo>
                    <a:pt x="214" y="232"/>
                  </a:lnTo>
                  <a:lnTo>
                    <a:pt x="208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6" y="271"/>
                  </a:lnTo>
                  <a:lnTo>
                    <a:pt x="113" y="273"/>
                  </a:lnTo>
                  <a:lnTo>
                    <a:pt x="113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0" name="Google Shape;60;p66"/>
            <p:cNvSpPr/>
            <p:nvPr/>
          </p:nvSpPr>
          <p:spPr>
            <a:xfrm>
              <a:off x="7334251" y="3878263"/>
              <a:ext cx="163513" cy="215900"/>
            </a:xfrm>
            <a:custGeom>
              <a:rect b="b" l="l" r="r" t="t"/>
              <a:pathLst>
                <a:path extrusionOk="0" h="273" w="207">
                  <a:moveTo>
                    <a:pt x="119" y="273"/>
                  </a:moveTo>
                  <a:lnTo>
                    <a:pt x="119" y="273"/>
                  </a:lnTo>
                  <a:lnTo>
                    <a:pt x="99" y="271"/>
                  </a:lnTo>
                  <a:lnTo>
                    <a:pt x="78" y="268"/>
                  </a:lnTo>
                  <a:lnTo>
                    <a:pt x="69" y="264"/>
                  </a:lnTo>
                  <a:lnTo>
                    <a:pt x="58" y="259"/>
                  </a:lnTo>
                  <a:lnTo>
                    <a:pt x="49" y="253"/>
                  </a:lnTo>
                  <a:lnTo>
                    <a:pt x="40" y="246"/>
                  </a:lnTo>
                  <a:lnTo>
                    <a:pt x="31" y="237"/>
                  </a:lnTo>
                  <a:lnTo>
                    <a:pt x="24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8" y="189"/>
                  </a:lnTo>
                  <a:lnTo>
                    <a:pt x="4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17"/>
                  </a:lnTo>
                  <a:lnTo>
                    <a:pt x="4" y="99"/>
                  </a:lnTo>
                  <a:lnTo>
                    <a:pt x="8" y="84"/>
                  </a:lnTo>
                  <a:lnTo>
                    <a:pt x="11" y="70"/>
                  </a:lnTo>
                  <a:lnTo>
                    <a:pt x="16" y="58"/>
                  </a:lnTo>
                  <a:lnTo>
                    <a:pt x="24" y="47"/>
                  </a:lnTo>
                  <a:lnTo>
                    <a:pt x="31" y="36"/>
                  </a:lnTo>
                  <a:lnTo>
                    <a:pt x="40" y="29"/>
                  </a:lnTo>
                  <a:lnTo>
                    <a:pt x="49" y="22"/>
                  </a:lnTo>
                  <a:lnTo>
                    <a:pt x="58" y="14"/>
                  </a:lnTo>
                  <a:lnTo>
                    <a:pt x="69" y="11"/>
                  </a:lnTo>
                  <a:lnTo>
                    <a:pt x="78" y="7"/>
                  </a:lnTo>
                  <a:lnTo>
                    <a:pt x="99" y="2"/>
                  </a:lnTo>
                  <a:lnTo>
                    <a:pt x="119" y="0"/>
                  </a:lnTo>
                  <a:lnTo>
                    <a:pt x="119" y="0"/>
                  </a:lnTo>
                  <a:lnTo>
                    <a:pt x="133" y="0"/>
                  </a:lnTo>
                  <a:lnTo>
                    <a:pt x="146" y="2"/>
                  </a:lnTo>
                  <a:lnTo>
                    <a:pt x="157" y="5"/>
                  </a:lnTo>
                  <a:lnTo>
                    <a:pt x="169" y="9"/>
                  </a:lnTo>
                  <a:lnTo>
                    <a:pt x="180" y="14"/>
                  </a:lnTo>
                  <a:lnTo>
                    <a:pt x="189" y="20"/>
                  </a:lnTo>
                  <a:lnTo>
                    <a:pt x="198" y="27"/>
                  </a:lnTo>
                  <a:lnTo>
                    <a:pt x="207" y="36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53" y="72"/>
                  </a:lnTo>
                  <a:lnTo>
                    <a:pt x="142" y="65"/>
                  </a:lnTo>
                  <a:lnTo>
                    <a:pt x="131" y="61"/>
                  </a:lnTo>
                  <a:lnTo>
                    <a:pt x="119" y="59"/>
                  </a:lnTo>
                  <a:lnTo>
                    <a:pt x="119" y="59"/>
                  </a:lnTo>
                  <a:lnTo>
                    <a:pt x="108" y="61"/>
                  </a:lnTo>
                  <a:lnTo>
                    <a:pt x="99" y="65"/>
                  </a:lnTo>
                  <a:lnTo>
                    <a:pt x="90" y="70"/>
                  </a:lnTo>
                  <a:lnTo>
                    <a:pt x="81" y="77"/>
                  </a:lnTo>
                  <a:lnTo>
                    <a:pt x="81" y="77"/>
                  </a:lnTo>
                  <a:lnTo>
                    <a:pt x="76" y="88"/>
                  </a:lnTo>
                  <a:lnTo>
                    <a:pt x="70" y="101"/>
                  </a:lnTo>
                  <a:lnTo>
                    <a:pt x="67" y="117"/>
                  </a:lnTo>
                  <a:lnTo>
                    <a:pt x="67" y="137"/>
                  </a:lnTo>
                  <a:lnTo>
                    <a:pt x="67" y="137"/>
                  </a:lnTo>
                  <a:lnTo>
                    <a:pt x="67" y="156"/>
                  </a:lnTo>
                  <a:lnTo>
                    <a:pt x="70" y="173"/>
                  </a:lnTo>
                  <a:lnTo>
                    <a:pt x="76" y="185"/>
                  </a:lnTo>
                  <a:lnTo>
                    <a:pt x="81" y="196"/>
                  </a:lnTo>
                  <a:lnTo>
                    <a:pt x="81" y="196"/>
                  </a:lnTo>
                  <a:lnTo>
                    <a:pt x="90" y="203"/>
                  </a:lnTo>
                  <a:lnTo>
                    <a:pt x="99" y="208"/>
                  </a:lnTo>
                  <a:lnTo>
                    <a:pt x="108" y="212"/>
                  </a:lnTo>
                  <a:lnTo>
                    <a:pt x="119" y="214"/>
                  </a:lnTo>
                  <a:lnTo>
                    <a:pt x="119" y="214"/>
                  </a:lnTo>
                  <a:lnTo>
                    <a:pt x="131" y="212"/>
                  </a:lnTo>
                  <a:lnTo>
                    <a:pt x="142" y="208"/>
                  </a:lnTo>
                  <a:lnTo>
                    <a:pt x="153" y="201"/>
                  </a:lnTo>
                  <a:lnTo>
                    <a:pt x="162" y="192"/>
                  </a:lnTo>
                  <a:lnTo>
                    <a:pt x="207" y="237"/>
                  </a:lnTo>
                  <a:lnTo>
                    <a:pt x="207" y="237"/>
                  </a:lnTo>
                  <a:lnTo>
                    <a:pt x="198" y="246"/>
                  </a:lnTo>
                  <a:lnTo>
                    <a:pt x="189" y="253"/>
                  </a:lnTo>
                  <a:lnTo>
                    <a:pt x="180" y="259"/>
                  </a:lnTo>
                  <a:lnTo>
                    <a:pt x="169" y="264"/>
                  </a:lnTo>
                  <a:lnTo>
                    <a:pt x="157" y="268"/>
                  </a:lnTo>
                  <a:lnTo>
                    <a:pt x="146" y="271"/>
                  </a:lnTo>
                  <a:lnTo>
                    <a:pt x="133" y="273"/>
                  </a:lnTo>
                  <a:lnTo>
                    <a:pt x="119" y="273"/>
                  </a:lnTo>
                  <a:lnTo>
                    <a:pt x="119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1" name="Google Shape;61;p66"/>
            <p:cNvSpPr/>
            <p:nvPr/>
          </p:nvSpPr>
          <p:spPr>
            <a:xfrm>
              <a:off x="7537451" y="4032250"/>
              <a:ext cx="60325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2" name="Google Shape;62;p66"/>
            <p:cNvSpPr/>
            <p:nvPr/>
          </p:nvSpPr>
          <p:spPr>
            <a:xfrm>
              <a:off x="7634288" y="3878263"/>
              <a:ext cx="179388" cy="215900"/>
            </a:xfrm>
            <a:custGeom>
              <a:rect b="b" l="l" r="r" t="t"/>
              <a:pathLst>
                <a:path extrusionOk="0" h="273" w="227">
                  <a:moveTo>
                    <a:pt x="114" y="273"/>
                  </a:moveTo>
                  <a:lnTo>
                    <a:pt x="114" y="273"/>
                  </a:lnTo>
                  <a:lnTo>
                    <a:pt x="83" y="271"/>
                  </a:lnTo>
                  <a:lnTo>
                    <a:pt x="69" y="270"/>
                  </a:lnTo>
                  <a:lnTo>
                    <a:pt x="54" y="266"/>
                  </a:lnTo>
                  <a:lnTo>
                    <a:pt x="40" y="262"/>
                  </a:lnTo>
                  <a:lnTo>
                    <a:pt x="27" y="255"/>
                  </a:lnTo>
                  <a:lnTo>
                    <a:pt x="13" y="246"/>
                  </a:lnTo>
                  <a:lnTo>
                    <a:pt x="0" y="235"/>
                  </a:lnTo>
                  <a:lnTo>
                    <a:pt x="43" y="190"/>
                  </a:lnTo>
                  <a:lnTo>
                    <a:pt x="43" y="190"/>
                  </a:lnTo>
                  <a:lnTo>
                    <a:pt x="52" y="199"/>
                  </a:lnTo>
                  <a:lnTo>
                    <a:pt x="61" y="205"/>
                  </a:lnTo>
                  <a:lnTo>
                    <a:pt x="70" y="208"/>
                  </a:lnTo>
                  <a:lnTo>
                    <a:pt x="79" y="212"/>
                  </a:lnTo>
                  <a:lnTo>
                    <a:pt x="97" y="216"/>
                  </a:lnTo>
                  <a:lnTo>
                    <a:pt x="115" y="216"/>
                  </a:lnTo>
                  <a:lnTo>
                    <a:pt x="115" y="216"/>
                  </a:lnTo>
                  <a:lnTo>
                    <a:pt x="132" y="216"/>
                  </a:lnTo>
                  <a:lnTo>
                    <a:pt x="140" y="214"/>
                  </a:lnTo>
                  <a:lnTo>
                    <a:pt x="148" y="210"/>
                  </a:lnTo>
                  <a:lnTo>
                    <a:pt x="153" y="207"/>
                  </a:lnTo>
                  <a:lnTo>
                    <a:pt x="158" y="201"/>
                  </a:lnTo>
                  <a:lnTo>
                    <a:pt x="160" y="196"/>
                  </a:lnTo>
                  <a:lnTo>
                    <a:pt x="162" y="189"/>
                  </a:lnTo>
                  <a:lnTo>
                    <a:pt x="162" y="189"/>
                  </a:lnTo>
                  <a:lnTo>
                    <a:pt x="160" y="180"/>
                  </a:lnTo>
                  <a:lnTo>
                    <a:pt x="157" y="173"/>
                  </a:lnTo>
                  <a:lnTo>
                    <a:pt x="153" y="169"/>
                  </a:lnTo>
                  <a:lnTo>
                    <a:pt x="148" y="167"/>
                  </a:lnTo>
                  <a:lnTo>
                    <a:pt x="133" y="164"/>
                  </a:lnTo>
                  <a:lnTo>
                    <a:pt x="90" y="160"/>
                  </a:lnTo>
                  <a:lnTo>
                    <a:pt x="90" y="160"/>
                  </a:lnTo>
                  <a:lnTo>
                    <a:pt x="74" y="158"/>
                  </a:lnTo>
                  <a:lnTo>
                    <a:pt x="60" y="153"/>
                  </a:lnTo>
                  <a:lnTo>
                    <a:pt x="45" y="147"/>
                  </a:lnTo>
                  <a:lnTo>
                    <a:pt x="34" y="140"/>
                  </a:lnTo>
                  <a:lnTo>
                    <a:pt x="26" y="129"/>
                  </a:lnTo>
                  <a:lnTo>
                    <a:pt x="20" y="117"/>
                  </a:lnTo>
                  <a:lnTo>
                    <a:pt x="15" y="102"/>
                  </a:lnTo>
                  <a:lnTo>
                    <a:pt x="15" y="84"/>
                  </a:lnTo>
                  <a:lnTo>
                    <a:pt x="15" y="84"/>
                  </a:lnTo>
                  <a:lnTo>
                    <a:pt x="15" y="75"/>
                  </a:lnTo>
                  <a:lnTo>
                    <a:pt x="17" y="67"/>
                  </a:lnTo>
                  <a:lnTo>
                    <a:pt x="18" y="58"/>
                  </a:lnTo>
                  <a:lnTo>
                    <a:pt x="22" y="49"/>
                  </a:lnTo>
                  <a:lnTo>
                    <a:pt x="33" y="34"/>
                  </a:lnTo>
                  <a:lnTo>
                    <a:pt x="45" y="22"/>
                  </a:lnTo>
                  <a:lnTo>
                    <a:pt x="61" y="13"/>
                  </a:lnTo>
                  <a:lnTo>
                    <a:pt x="78" y="5"/>
                  </a:lnTo>
                  <a:lnTo>
                    <a:pt x="97" y="2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5" y="7"/>
                  </a:lnTo>
                  <a:lnTo>
                    <a:pt x="187" y="11"/>
                  </a:lnTo>
                  <a:lnTo>
                    <a:pt x="198" y="16"/>
                  </a:lnTo>
                  <a:lnTo>
                    <a:pt x="209" y="23"/>
                  </a:lnTo>
                  <a:lnTo>
                    <a:pt x="220" y="32"/>
                  </a:lnTo>
                  <a:lnTo>
                    <a:pt x="178" y="74"/>
                  </a:lnTo>
                  <a:lnTo>
                    <a:pt x="178" y="74"/>
                  </a:lnTo>
                  <a:lnTo>
                    <a:pt x="171" y="68"/>
                  </a:lnTo>
                  <a:lnTo>
                    <a:pt x="166" y="65"/>
                  </a:lnTo>
                  <a:lnTo>
                    <a:pt x="149" y="59"/>
                  </a:lnTo>
                  <a:lnTo>
                    <a:pt x="133" y="56"/>
                  </a:lnTo>
                  <a:lnTo>
                    <a:pt x="115" y="56"/>
                  </a:lnTo>
                  <a:lnTo>
                    <a:pt x="115" y="56"/>
                  </a:lnTo>
                  <a:lnTo>
                    <a:pt x="106" y="56"/>
                  </a:lnTo>
                  <a:lnTo>
                    <a:pt x="99" y="58"/>
                  </a:lnTo>
                  <a:lnTo>
                    <a:pt x="92" y="59"/>
                  </a:lnTo>
                  <a:lnTo>
                    <a:pt x="87" y="63"/>
                  </a:lnTo>
                  <a:lnTo>
                    <a:pt x="83" y="67"/>
                  </a:lnTo>
                  <a:lnTo>
                    <a:pt x="79" y="72"/>
                  </a:lnTo>
                  <a:lnTo>
                    <a:pt x="79" y="75"/>
                  </a:lnTo>
                  <a:lnTo>
                    <a:pt x="78" y="81"/>
                  </a:lnTo>
                  <a:lnTo>
                    <a:pt x="78" y="81"/>
                  </a:lnTo>
                  <a:lnTo>
                    <a:pt x="79" y="90"/>
                  </a:lnTo>
                  <a:lnTo>
                    <a:pt x="85" y="97"/>
                  </a:lnTo>
                  <a:lnTo>
                    <a:pt x="94" y="101"/>
                  </a:lnTo>
                  <a:lnTo>
                    <a:pt x="106" y="104"/>
                  </a:lnTo>
                  <a:lnTo>
                    <a:pt x="148" y="108"/>
                  </a:lnTo>
                  <a:lnTo>
                    <a:pt x="148" y="108"/>
                  </a:lnTo>
                  <a:lnTo>
                    <a:pt x="166" y="111"/>
                  </a:lnTo>
                  <a:lnTo>
                    <a:pt x="182" y="115"/>
                  </a:lnTo>
                  <a:lnTo>
                    <a:pt x="196" y="122"/>
                  </a:lnTo>
                  <a:lnTo>
                    <a:pt x="207" y="131"/>
                  </a:lnTo>
                  <a:lnTo>
                    <a:pt x="216" y="142"/>
                  </a:lnTo>
                  <a:lnTo>
                    <a:pt x="221" y="156"/>
                  </a:lnTo>
                  <a:lnTo>
                    <a:pt x="227" y="171"/>
                  </a:lnTo>
                  <a:lnTo>
                    <a:pt x="227" y="187"/>
                  </a:lnTo>
                  <a:lnTo>
                    <a:pt x="227" y="187"/>
                  </a:lnTo>
                  <a:lnTo>
                    <a:pt x="227" y="198"/>
                  </a:lnTo>
                  <a:lnTo>
                    <a:pt x="225" y="207"/>
                  </a:lnTo>
                  <a:lnTo>
                    <a:pt x="221" y="216"/>
                  </a:lnTo>
                  <a:lnTo>
                    <a:pt x="218" y="225"/>
                  </a:lnTo>
                  <a:lnTo>
                    <a:pt x="214" y="232"/>
                  </a:lnTo>
                  <a:lnTo>
                    <a:pt x="209" y="239"/>
                  </a:lnTo>
                  <a:lnTo>
                    <a:pt x="194" y="252"/>
                  </a:lnTo>
                  <a:lnTo>
                    <a:pt x="178" y="261"/>
                  </a:lnTo>
                  <a:lnTo>
                    <a:pt x="158" y="268"/>
                  </a:lnTo>
                  <a:lnTo>
                    <a:pt x="137" y="271"/>
                  </a:lnTo>
                  <a:lnTo>
                    <a:pt x="114" y="273"/>
                  </a:lnTo>
                  <a:lnTo>
                    <a:pt x="114" y="27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3" name="Google Shape;63;p66"/>
            <p:cNvSpPr/>
            <p:nvPr/>
          </p:nvSpPr>
          <p:spPr>
            <a:xfrm>
              <a:off x="7848601" y="3878263"/>
              <a:ext cx="184150" cy="215900"/>
            </a:xfrm>
            <a:custGeom>
              <a:rect b="b" l="l" r="r" t="t"/>
              <a:pathLst>
                <a:path extrusionOk="0" h="273" w="232">
                  <a:moveTo>
                    <a:pt x="65" y="158"/>
                  </a:moveTo>
                  <a:lnTo>
                    <a:pt x="65" y="158"/>
                  </a:lnTo>
                  <a:lnTo>
                    <a:pt x="66" y="171"/>
                  </a:lnTo>
                  <a:lnTo>
                    <a:pt x="68" y="182"/>
                  </a:lnTo>
                  <a:lnTo>
                    <a:pt x="73" y="192"/>
                  </a:lnTo>
                  <a:lnTo>
                    <a:pt x="81" y="199"/>
                  </a:lnTo>
                  <a:lnTo>
                    <a:pt x="88" y="207"/>
                  </a:lnTo>
                  <a:lnTo>
                    <a:pt x="99" y="212"/>
                  </a:lnTo>
                  <a:lnTo>
                    <a:pt x="109" y="216"/>
                  </a:lnTo>
                  <a:lnTo>
                    <a:pt x="124" y="217"/>
                  </a:lnTo>
                  <a:lnTo>
                    <a:pt x="124" y="217"/>
                  </a:lnTo>
                  <a:lnTo>
                    <a:pt x="144" y="216"/>
                  </a:lnTo>
                  <a:lnTo>
                    <a:pt x="158" y="210"/>
                  </a:lnTo>
                  <a:lnTo>
                    <a:pt x="172" y="203"/>
                  </a:lnTo>
                  <a:lnTo>
                    <a:pt x="185" y="192"/>
                  </a:lnTo>
                  <a:lnTo>
                    <a:pt x="224" y="232"/>
                  </a:lnTo>
                  <a:lnTo>
                    <a:pt x="224" y="232"/>
                  </a:lnTo>
                  <a:lnTo>
                    <a:pt x="214" y="241"/>
                  </a:lnTo>
                  <a:lnTo>
                    <a:pt x="205" y="250"/>
                  </a:lnTo>
                  <a:lnTo>
                    <a:pt x="194" y="257"/>
                  </a:lnTo>
                  <a:lnTo>
                    <a:pt x="181" y="262"/>
                  </a:lnTo>
                  <a:lnTo>
                    <a:pt x="169" y="268"/>
                  </a:lnTo>
                  <a:lnTo>
                    <a:pt x="156" y="271"/>
                  </a:lnTo>
                  <a:lnTo>
                    <a:pt x="140" y="273"/>
                  </a:lnTo>
                  <a:lnTo>
                    <a:pt x="124" y="273"/>
                  </a:lnTo>
                  <a:lnTo>
                    <a:pt x="124" y="273"/>
                  </a:lnTo>
                  <a:lnTo>
                    <a:pt x="100" y="271"/>
                  </a:lnTo>
                  <a:lnTo>
                    <a:pt x="77" y="268"/>
                  </a:lnTo>
                  <a:lnTo>
                    <a:pt x="66" y="264"/>
                  </a:lnTo>
                  <a:lnTo>
                    <a:pt x="56" y="259"/>
                  </a:lnTo>
                  <a:lnTo>
                    <a:pt x="47" y="253"/>
                  </a:lnTo>
                  <a:lnTo>
                    <a:pt x="38" y="246"/>
                  </a:lnTo>
                  <a:lnTo>
                    <a:pt x="30" y="237"/>
                  </a:lnTo>
                  <a:lnTo>
                    <a:pt x="21" y="226"/>
                  </a:lnTo>
                  <a:lnTo>
                    <a:pt x="16" y="216"/>
                  </a:lnTo>
                  <a:lnTo>
                    <a:pt x="11" y="203"/>
                  </a:lnTo>
                  <a:lnTo>
                    <a:pt x="5" y="189"/>
                  </a:lnTo>
                  <a:lnTo>
                    <a:pt x="2" y="174"/>
                  </a:lnTo>
                  <a:lnTo>
                    <a:pt x="0" y="156"/>
                  </a:lnTo>
                  <a:lnTo>
                    <a:pt x="0" y="137"/>
                  </a:lnTo>
                  <a:lnTo>
                    <a:pt x="0" y="137"/>
                  </a:lnTo>
                  <a:lnTo>
                    <a:pt x="0" y="120"/>
                  </a:lnTo>
                  <a:lnTo>
                    <a:pt x="2" y="106"/>
                  </a:lnTo>
                  <a:lnTo>
                    <a:pt x="5" y="92"/>
                  </a:lnTo>
                  <a:lnTo>
                    <a:pt x="9" y="79"/>
                  </a:lnTo>
                  <a:lnTo>
                    <a:pt x="12" y="67"/>
                  </a:lnTo>
                  <a:lnTo>
                    <a:pt x="18" y="56"/>
                  </a:lnTo>
                  <a:lnTo>
                    <a:pt x="25" y="45"/>
                  </a:lnTo>
                  <a:lnTo>
                    <a:pt x="32" y="36"/>
                  </a:lnTo>
                  <a:lnTo>
                    <a:pt x="39" y="27"/>
                  </a:lnTo>
                  <a:lnTo>
                    <a:pt x="48" y="20"/>
                  </a:lnTo>
                  <a:lnTo>
                    <a:pt x="59" y="14"/>
                  </a:lnTo>
                  <a:lnTo>
                    <a:pt x="68" y="9"/>
                  </a:lnTo>
                  <a:lnTo>
                    <a:pt x="79" y="5"/>
                  </a:lnTo>
                  <a:lnTo>
                    <a:pt x="91" y="2"/>
                  </a:lnTo>
                  <a:lnTo>
                    <a:pt x="104" y="0"/>
                  </a:lnTo>
                  <a:lnTo>
                    <a:pt x="117" y="0"/>
                  </a:lnTo>
                  <a:lnTo>
                    <a:pt x="117" y="0"/>
                  </a:lnTo>
                  <a:lnTo>
                    <a:pt x="129" y="0"/>
                  </a:lnTo>
                  <a:lnTo>
                    <a:pt x="142" y="2"/>
                  </a:lnTo>
                  <a:lnTo>
                    <a:pt x="154" y="5"/>
                  </a:lnTo>
                  <a:lnTo>
                    <a:pt x="165" y="9"/>
                  </a:lnTo>
                  <a:lnTo>
                    <a:pt x="176" y="14"/>
                  </a:lnTo>
                  <a:lnTo>
                    <a:pt x="185" y="22"/>
                  </a:lnTo>
                  <a:lnTo>
                    <a:pt x="194" y="29"/>
                  </a:lnTo>
                  <a:lnTo>
                    <a:pt x="201" y="36"/>
                  </a:lnTo>
                  <a:lnTo>
                    <a:pt x="208" y="45"/>
                  </a:lnTo>
                  <a:lnTo>
                    <a:pt x="215" y="56"/>
                  </a:lnTo>
                  <a:lnTo>
                    <a:pt x="221" y="67"/>
                  </a:lnTo>
                  <a:lnTo>
                    <a:pt x="224" y="77"/>
                  </a:lnTo>
                  <a:lnTo>
                    <a:pt x="230" y="102"/>
                  </a:lnTo>
                  <a:lnTo>
                    <a:pt x="232" y="129"/>
                  </a:lnTo>
                  <a:lnTo>
                    <a:pt x="232" y="158"/>
                  </a:lnTo>
                  <a:lnTo>
                    <a:pt x="65" y="158"/>
                  </a:lnTo>
                  <a:close/>
                  <a:moveTo>
                    <a:pt x="160" y="83"/>
                  </a:moveTo>
                  <a:lnTo>
                    <a:pt x="160" y="83"/>
                  </a:lnTo>
                  <a:lnTo>
                    <a:pt x="154" y="72"/>
                  </a:lnTo>
                  <a:lnTo>
                    <a:pt x="144" y="63"/>
                  </a:lnTo>
                  <a:lnTo>
                    <a:pt x="138" y="59"/>
                  </a:lnTo>
                  <a:lnTo>
                    <a:pt x="131" y="58"/>
                  </a:lnTo>
                  <a:lnTo>
                    <a:pt x="124" y="56"/>
                  </a:lnTo>
                  <a:lnTo>
                    <a:pt x="117" y="56"/>
                  </a:lnTo>
                  <a:lnTo>
                    <a:pt x="117" y="56"/>
                  </a:lnTo>
                  <a:lnTo>
                    <a:pt x="108" y="56"/>
                  </a:lnTo>
                  <a:lnTo>
                    <a:pt x="100" y="58"/>
                  </a:lnTo>
                  <a:lnTo>
                    <a:pt x="93" y="59"/>
                  </a:lnTo>
                  <a:lnTo>
                    <a:pt x="88" y="63"/>
                  </a:lnTo>
                  <a:lnTo>
                    <a:pt x="79" y="72"/>
                  </a:lnTo>
                  <a:lnTo>
                    <a:pt x="72" y="83"/>
                  </a:lnTo>
                  <a:lnTo>
                    <a:pt x="72" y="83"/>
                  </a:lnTo>
                  <a:lnTo>
                    <a:pt x="66" y="97"/>
                  </a:lnTo>
                  <a:lnTo>
                    <a:pt x="65" y="111"/>
                  </a:lnTo>
                  <a:lnTo>
                    <a:pt x="167" y="111"/>
                  </a:lnTo>
                  <a:lnTo>
                    <a:pt x="167" y="111"/>
                  </a:lnTo>
                  <a:lnTo>
                    <a:pt x="165" y="97"/>
                  </a:lnTo>
                  <a:lnTo>
                    <a:pt x="160" y="83"/>
                  </a:lnTo>
                  <a:lnTo>
                    <a:pt x="160" y="83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4" name="Google Shape;64;p66"/>
            <p:cNvSpPr/>
            <p:nvPr/>
          </p:nvSpPr>
          <p:spPr>
            <a:xfrm>
              <a:off x="8081963" y="3878263"/>
              <a:ext cx="176213" cy="212725"/>
            </a:xfrm>
            <a:custGeom>
              <a:rect b="b" l="l" r="r" t="t"/>
              <a:pathLst>
                <a:path extrusionOk="0" h="270" w="221">
                  <a:moveTo>
                    <a:pt x="155" y="270"/>
                  </a:moveTo>
                  <a:lnTo>
                    <a:pt x="155" y="110"/>
                  </a:lnTo>
                  <a:lnTo>
                    <a:pt x="155" y="110"/>
                  </a:lnTo>
                  <a:lnTo>
                    <a:pt x="153" y="97"/>
                  </a:lnTo>
                  <a:lnTo>
                    <a:pt x="151" y="86"/>
                  </a:lnTo>
                  <a:lnTo>
                    <a:pt x="146" y="77"/>
                  </a:lnTo>
                  <a:lnTo>
                    <a:pt x="141" y="70"/>
                  </a:lnTo>
                  <a:lnTo>
                    <a:pt x="133" y="67"/>
                  </a:lnTo>
                  <a:lnTo>
                    <a:pt x="126" y="63"/>
                  </a:lnTo>
                  <a:lnTo>
                    <a:pt x="119" y="61"/>
                  </a:lnTo>
                  <a:lnTo>
                    <a:pt x="110" y="59"/>
                  </a:lnTo>
                  <a:lnTo>
                    <a:pt x="110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7" y="67"/>
                  </a:lnTo>
                  <a:lnTo>
                    <a:pt x="81" y="70"/>
                  </a:lnTo>
                  <a:lnTo>
                    <a:pt x="74" y="77"/>
                  </a:lnTo>
                  <a:lnTo>
                    <a:pt x="71" y="86"/>
                  </a:lnTo>
                  <a:lnTo>
                    <a:pt x="67" y="97"/>
                  </a:lnTo>
                  <a:lnTo>
                    <a:pt x="67" y="110"/>
                  </a:lnTo>
                  <a:lnTo>
                    <a:pt x="67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5" y="4"/>
                  </a:lnTo>
                  <a:lnTo>
                    <a:pt x="65" y="29"/>
                  </a:lnTo>
                  <a:lnTo>
                    <a:pt x="65" y="29"/>
                  </a:lnTo>
                  <a:lnTo>
                    <a:pt x="79" y="16"/>
                  </a:lnTo>
                  <a:lnTo>
                    <a:pt x="96" y="7"/>
                  </a:lnTo>
                  <a:lnTo>
                    <a:pt x="114" y="2"/>
                  </a:lnTo>
                  <a:lnTo>
                    <a:pt x="132" y="0"/>
                  </a:lnTo>
                  <a:lnTo>
                    <a:pt x="132" y="0"/>
                  </a:lnTo>
                  <a:lnTo>
                    <a:pt x="150" y="2"/>
                  </a:lnTo>
                  <a:lnTo>
                    <a:pt x="168" y="7"/>
                  </a:lnTo>
                  <a:lnTo>
                    <a:pt x="182" y="14"/>
                  </a:lnTo>
                  <a:lnTo>
                    <a:pt x="194" y="23"/>
                  </a:lnTo>
                  <a:lnTo>
                    <a:pt x="194" y="23"/>
                  </a:lnTo>
                  <a:lnTo>
                    <a:pt x="202" y="32"/>
                  </a:lnTo>
                  <a:lnTo>
                    <a:pt x="207" y="41"/>
                  </a:lnTo>
                  <a:lnTo>
                    <a:pt x="212" y="50"/>
                  </a:lnTo>
                  <a:lnTo>
                    <a:pt x="216" y="59"/>
                  </a:lnTo>
                  <a:lnTo>
                    <a:pt x="220" y="79"/>
                  </a:lnTo>
                  <a:lnTo>
                    <a:pt x="221" y="99"/>
                  </a:lnTo>
                  <a:lnTo>
                    <a:pt x="221" y="270"/>
                  </a:lnTo>
                  <a:lnTo>
                    <a:pt x="155" y="270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5" name="Google Shape;65;p66"/>
            <p:cNvSpPr/>
            <p:nvPr/>
          </p:nvSpPr>
          <p:spPr>
            <a:xfrm>
              <a:off x="8299451" y="3878263"/>
              <a:ext cx="174625" cy="215900"/>
            </a:xfrm>
            <a:custGeom>
              <a:rect b="b" l="l" r="r" t="t"/>
              <a:pathLst>
                <a:path extrusionOk="0" h="273" w="220">
                  <a:moveTo>
                    <a:pt x="156" y="270"/>
                  </a:moveTo>
                  <a:lnTo>
                    <a:pt x="156" y="248"/>
                  </a:lnTo>
                  <a:lnTo>
                    <a:pt x="156" y="248"/>
                  </a:lnTo>
                  <a:lnTo>
                    <a:pt x="143" y="259"/>
                  </a:lnTo>
                  <a:lnTo>
                    <a:pt x="127" y="266"/>
                  </a:lnTo>
                  <a:lnTo>
                    <a:pt x="111" y="271"/>
                  </a:lnTo>
                  <a:lnTo>
                    <a:pt x="91" y="273"/>
                  </a:lnTo>
                  <a:lnTo>
                    <a:pt x="91" y="273"/>
                  </a:lnTo>
                  <a:lnTo>
                    <a:pt x="70" y="271"/>
                  </a:lnTo>
                  <a:lnTo>
                    <a:pt x="50" y="266"/>
                  </a:lnTo>
                  <a:lnTo>
                    <a:pt x="35" y="259"/>
                  </a:lnTo>
                  <a:lnTo>
                    <a:pt x="23" y="250"/>
                  </a:lnTo>
                  <a:lnTo>
                    <a:pt x="23" y="250"/>
                  </a:lnTo>
                  <a:lnTo>
                    <a:pt x="12" y="237"/>
                  </a:lnTo>
                  <a:lnTo>
                    <a:pt x="7" y="223"/>
                  </a:lnTo>
                  <a:lnTo>
                    <a:pt x="1" y="207"/>
                  </a:lnTo>
                  <a:lnTo>
                    <a:pt x="0" y="189"/>
                  </a:lnTo>
                  <a:lnTo>
                    <a:pt x="0" y="189"/>
                  </a:lnTo>
                  <a:lnTo>
                    <a:pt x="1" y="174"/>
                  </a:lnTo>
                  <a:lnTo>
                    <a:pt x="5" y="160"/>
                  </a:lnTo>
                  <a:lnTo>
                    <a:pt x="12" y="146"/>
                  </a:lnTo>
                  <a:lnTo>
                    <a:pt x="23" y="135"/>
                  </a:lnTo>
                  <a:lnTo>
                    <a:pt x="35" y="126"/>
                  </a:lnTo>
                  <a:lnTo>
                    <a:pt x="52" y="119"/>
                  </a:lnTo>
                  <a:lnTo>
                    <a:pt x="70" y="113"/>
                  </a:lnTo>
                  <a:lnTo>
                    <a:pt x="93" y="111"/>
                  </a:lnTo>
                  <a:lnTo>
                    <a:pt x="154" y="111"/>
                  </a:lnTo>
                  <a:lnTo>
                    <a:pt x="154" y="99"/>
                  </a:lnTo>
                  <a:lnTo>
                    <a:pt x="154" y="99"/>
                  </a:lnTo>
                  <a:lnTo>
                    <a:pt x="154" y="88"/>
                  </a:lnTo>
                  <a:lnTo>
                    <a:pt x="152" y="79"/>
                  </a:lnTo>
                  <a:lnTo>
                    <a:pt x="149" y="72"/>
                  </a:lnTo>
                  <a:lnTo>
                    <a:pt x="143" y="67"/>
                  </a:lnTo>
                  <a:lnTo>
                    <a:pt x="136" y="63"/>
                  </a:lnTo>
                  <a:lnTo>
                    <a:pt x="127" y="59"/>
                  </a:lnTo>
                  <a:lnTo>
                    <a:pt x="116" y="58"/>
                  </a:lnTo>
                  <a:lnTo>
                    <a:pt x="106" y="58"/>
                  </a:lnTo>
                  <a:lnTo>
                    <a:pt x="106" y="58"/>
                  </a:lnTo>
                  <a:lnTo>
                    <a:pt x="89" y="58"/>
                  </a:lnTo>
                  <a:lnTo>
                    <a:pt x="75" y="61"/>
                  </a:lnTo>
                  <a:lnTo>
                    <a:pt x="64" y="68"/>
                  </a:lnTo>
                  <a:lnTo>
                    <a:pt x="53" y="79"/>
                  </a:lnTo>
                  <a:lnTo>
                    <a:pt x="12" y="38"/>
                  </a:lnTo>
                  <a:lnTo>
                    <a:pt x="12" y="38"/>
                  </a:lnTo>
                  <a:lnTo>
                    <a:pt x="21" y="29"/>
                  </a:lnTo>
                  <a:lnTo>
                    <a:pt x="32" y="20"/>
                  </a:lnTo>
                  <a:lnTo>
                    <a:pt x="41" y="14"/>
                  </a:lnTo>
                  <a:lnTo>
                    <a:pt x="52" y="9"/>
                  </a:lnTo>
                  <a:lnTo>
                    <a:pt x="64" y="5"/>
                  </a:lnTo>
                  <a:lnTo>
                    <a:pt x="77" y="2"/>
                  </a:lnTo>
                  <a:lnTo>
                    <a:pt x="91" y="0"/>
                  </a:lnTo>
                  <a:lnTo>
                    <a:pt x="107" y="0"/>
                  </a:lnTo>
                  <a:lnTo>
                    <a:pt x="107" y="0"/>
                  </a:lnTo>
                  <a:lnTo>
                    <a:pt x="134" y="2"/>
                  </a:lnTo>
                  <a:lnTo>
                    <a:pt x="158" y="5"/>
                  </a:lnTo>
                  <a:lnTo>
                    <a:pt x="176" y="14"/>
                  </a:lnTo>
                  <a:lnTo>
                    <a:pt x="185" y="18"/>
                  </a:lnTo>
                  <a:lnTo>
                    <a:pt x="192" y="23"/>
                  </a:lnTo>
                  <a:lnTo>
                    <a:pt x="199" y="31"/>
                  </a:lnTo>
                  <a:lnTo>
                    <a:pt x="204" y="38"/>
                  </a:lnTo>
                  <a:lnTo>
                    <a:pt x="210" y="45"/>
                  </a:lnTo>
                  <a:lnTo>
                    <a:pt x="213" y="54"/>
                  </a:lnTo>
                  <a:lnTo>
                    <a:pt x="219" y="72"/>
                  </a:lnTo>
                  <a:lnTo>
                    <a:pt x="220" y="95"/>
                  </a:lnTo>
                  <a:lnTo>
                    <a:pt x="220" y="270"/>
                  </a:lnTo>
                  <a:lnTo>
                    <a:pt x="156" y="270"/>
                  </a:lnTo>
                  <a:close/>
                  <a:moveTo>
                    <a:pt x="154" y="158"/>
                  </a:moveTo>
                  <a:lnTo>
                    <a:pt x="104" y="158"/>
                  </a:lnTo>
                  <a:lnTo>
                    <a:pt x="104" y="158"/>
                  </a:lnTo>
                  <a:lnTo>
                    <a:pt x="95" y="158"/>
                  </a:lnTo>
                  <a:lnTo>
                    <a:pt x="86" y="160"/>
                  </a:lnTo>
                  <a:lnTo>
                    <a:pt x="79" y="162"/>
                  </a:lnTo>
                  <a:lnTo>
                    <a:pt x="73" y="165"/>
                  </a:lnTo>
                  <a:lnTo>
                    <a:pt x="70" y="169"/>
                  </a:lnTo>
                  <a:lnTo>
                    <a:pt x="66" y="174"/>
                  </a:lnTo>
                  <a:lnTo>
                    <a:pt x="64" y="182"/>
                  </a:lnTo>
                  <a:lnTo>
                    <a:pt x="64" y="189"/>
                  </a:lnTo>
                  <a:lnTo>
                    <a:pt x="64" y="189"/>
                  </a:lnTo>
                  <a:lnTo>
                    <a:pt x="64" y="194"/>
                  </a:lnTo>
                  <a:lnTo>
                    <a:pt x="66" y="201"/>
                  </a:lnTo>
                  <a:lnTo>
                    <a:pt x="70" y="207"/>
                  </a:lnTo>
                  <a:lnTo>
                    <a:pt x="73" y="210"/>
                  </a:lnTo>
                  <a:lnTo>
                    <a:pt x="80" y="214"/>
                  </a:lnTo>
                  <a:lnTo>
                    <a:pt x="88" y="216"/>
                  </a:lnTo>
                  <a:lnTo>
                    <a:pt x="95" y="217"/>
                  </a:lnTo>
                  <a:lnTo>
                    <a:pt x="106" y="219"/>
                  </a:lnTo>
                  <a:lnTo>
                    <a:pt x="106" y="219"/>
                  </a:lnTo>
                  <a:lnTo>
                    <a:pt x="116" y="217"/>
                  </a:lnTo>
                  <a:lnTo>
                    <a:pt x="127" y="216"/>
                  </a:lnTo>
                  <a:lnTo>
                    <a:pt x="136" y="212"/>
                  </a:lnTo>
                  <a:lnTo>
                    <a:pt x="143" y="205"/>
                  </a:lnTo>
                  <a:lnTo>
                    <a:pt x="143" y="205"/>
                  </a:lnTo>
                  <a:lnTo>
                    <a:pt x="149" y="199"/>
                  </a:lnTo>
                  <a:lnTo>
                    <a:pt x="152" y="192"/>
                  </a:lnTo>
                  <a:lnTo>
                    <a:pt x="154" y="183"/>
                  </a:lnTo>
                  <a:lnTo>
                    <a:pt x="154" y="173"/>
                  </a:lnTo>
                  <a:lnTo>
                    <a:pt x="154" y="158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6" name="Google Shape;66;p66"/>
            <p:cNvSpPr/>
            <p:nvPr/>
          </p:nvSpPr>
          <p:spPr>
            <a:xfrm>
              <a:off x="8531226" y="3800475"/>
              <a:ext cx="53975" cy="290513"/>
            </a:xfrm>
            <a:custGeom>
              <a:rect b="b" l="l" r="r" t="t"/>
              <a:pathLst>
                <a:path extrusionOk="0" h="367" w="69">
                  <a:moveTo>
                    <a:pt x="0" y="54"/>
                  </a:moveTo>
                  <a:lnTo>
                    <a:pt x="0" y="0"/>
                  </a:lnTo>
                  <a:lnTo>
                    <a:pt x="69" y="0"/>
                  </a:lnTo>
                  <a:lnTo>
                    <a:pt x="69" y="54"/>
                  </a:lnTo>
                  <a:lnTo>
                    <a:pt x="0" y="54"/>
                  </a:lnTo>
                  <a:close/>
                  <a:moveTo>
                    <a:pt x="0" y="367"/>
                  </a:moveTo>
                  <a:lnTo>
                    <a:pt x="0" y="108"/>
                  </a:lnTo>
                  <a:lnTo>
                    <a:pt x="67" y="108"/>
                  </a:lnTo>
                  <a:lnTo>
                    <a:pt x="67" y="367"/>
                  </a:lnTo>
                  <a:lnTo>
                    <a:pt x="0" y="367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7" name="Google Shape;67;p66"/>
            <p:cNvSpPr/>
            <p:nvPr/>
          </p:nvSpPr>
          <p:spPr>
            <a:xfrm>
              <a:off x="8640763" y="4032250"/>
              <a:ext cx="61913" cy="58738"/>
            </a:xfrm>
            <a:prstGeom prst="rect">
              <a:avLst/>
            </a:pr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8" name="Google Shape;68;p66"/>
            <p:cNvSpPr/>
            <p:nvPr/>
          </p:nvSpPr>
          <p:spPr>
            <a:xfrm>
              <a:off x="8759826" y="3802063"/>
              <a:ext cx="176213" cy="292100"/>
            </a:xfrm>
            <a:custGeom>
              <a:rect b="b" l="l" r="r" t="t"/>
              <a:pathLst>
                <a:path extrusionOk="0" h="368" w="223">
                  <a:moveTo>
                    <a:pt x="196" y="345"/>
                  </a:moveTo>
                  <a:lnTo>
                    <a:pt x="196" y="345"/>
                  </a:lnTo>
                  <a:lnTo>
                    <a:pt x="183" y="354"/>
                  </a:lnTo>
                  <a:lnTo>
                    <a:pt x="167" y="363"/>
                  </a:lnTo>
                  <a:lnTo>
                    <a:pt x="149" y="366"/>
                  </a:lnTo>
                  <a:lnTo>
                    <a:pt x="131" y="368"/>
                  </a:lnTo>
                  <a:lnTo>
                    <a:pt x="131" y="368"/>
                  </a:lnTo>
                  <a:lnTo>
                    <a:pt x="111" y="366"/>
                  </a:lnTo>
                  <a:lnTo>
                    <a:pt x="93" y="363"/>
                  </a:lnTo>
                  <a:lnTo>
                    <a:pt x="86" y="357"/>
                  </a:lnTo>
                  <a:lnTo>
                    <a:pt x="79" y="354"/>
                  </a:lnTo>
                  <a:lnTo>
                    <a:pt x="64" y="339"/>
                  </a:lnTo>
                  <a:lnTo>
                    <a:pt x="64" y="365"/>
                  </a:lnTo>
                  <a:lnTo>
                    <a:pt x="0" y="365"/>
                  </a:lnTo>
                  <a:lnTo>
                    <a:pt x="0" y="0"/>
                  </a:lnTo>
                  <a:lnTo>
                    <a:pt x="66" y="0"/>
                  </a:lnTo>
                  <a:lnTo>
                    <a:pt x="66" y="122"/>
                  </a:lnTo>
                  <a:lnTo>
                    <a:pt x="66" y="122"/>
                  </a:lnTo>
                  <a:lnTo>
                    <a:pt x="79" y="109"/>
                  </a:lnTo>
                  <a:lnTo>
                    <a:pt x="95" y="100"/>
                  </a:lnTo>
                  <a:lnTo>
                    <a:pt x="111" y="97"/>
                  </a:lnTo>
                  <a:lnTo>
                    <a:pt x="131" y="95"/>
                  </a:lnTo>
                  <a:lnTo>
                    <a:pt x="131" y="95"/>
                  </a:lnTo>
                  <a:lnTo>
                    <a:pt x="151" y="97"/>
                  </a:lnTo>
                  <a:lnTo>
                    <a:pt x="167" y="102"/>
                  </a:lnTo>
                  <a:lnTo>
                    <a:pt x="183" y="109"/>
                  </a:lnTo>
                  <a:lnTo>
                    <a:pt x="196" y="120"/>
                  </a:lnTo>
                  <a:lnTo>
                    <a:pt x="196" y="120"/>
                  </a:lnTo>
                  <a:lnTo>
                    <a:pt x="203" y="129"/>
                  </a:lnTo>
                  <a:lnTo>
                    <a:pt x="210" y="142"/>
                  </a:lnTo>
                  <a:lnTo>
                    <a:pt x="215" y="154"/>
                  </a:lnTo>
                  <a:lnTo>
                    <a:pt x="219" y="169"/>
                  </a:lnTo>
                  <a:lnTo>
                    <a:pt x="221" y="183"/>
                  </a:lnTo>
                  <a:lnTo>
                    <a:pt x="223" y="199"/>
                  </a:lnTo>
                  <a:lnTo>
                    <a:pt x="223" y="232"/>
                  </a:lnTo>
                  <a:lnTo>
                    <a:pt x="223" y="232"/>
                  </a:lnTo>
                  <a:lnTo>
                    <a:pt x="223" y="264"/>
                  </a:lnTo>
                  <a:lnTo>
                    <a:pt x="221" y="280"/>
                  </a:lnTo>
                  <a:lnTo>
                    <a:pt x="219" y="294"/>
                  </a:lnTo>
                  <a:lnTo>
                    <a:pt x="215" y="309"/>
                  </a:lnTo>
                  <a:lnTo>
                    <a:pt x="210" y="321"/>
                  </a:lnTo>
                  <a:lnTo>
                    <a:pt x="203" y="334"/>
                  </a:lnTo>
                  <a:lnTo>
                    <a:pt x="196" y="345"/>
                  </a:lnTo>
                  <a:lnTo>
                    <a:pt x="196" y="345"/>
                  </a:lnTo>
                  <a:close/>
                  <a:moveTo>
                    <a:pt x="111" y="154"/>
                  </a:moveTo>
                  <a:lnTo>
                    <a:pt x="111" y="154"/>
                  </a:lnTo>
                  <a:lnTo>
                    <a:pt x="99" y="156"/>
                  </a:lnTo>
                  <a:lnTo>
                    <a:pt x="88" y="162"/>
                  </a:lnTo>
                  <a:lnTo>
                    <a:pt x="79" y="169"/>
                  </a:lnTo>
                  <a:lnTo>
                    <a:pt x="73" y="178"/>
                  </a:lnTo>
                  <a:lnTo>
                    <a:pt x="70" y="188"/>
                  </a:lnTo>
                  <a:lnTo>
                    <a:pt x="68" y="201"/>
                  </a:lnTo>
                  <a:lnTo>
                    <a:pt x="66" y="232"/>
                  </a:lnTo>
                  <a:lnTo>
                    <a:pt x="66" y="232"/>
                  </a:lnTo>
                  <a:lnTo>
                    <a:pt x="68" y="262"/>
                  </a:lnTo>
                  <a:lnTo>
                    <a:pt x="70" y="275"/>
                  </a:lnTo>
                  <a:lnTo>
                    <a:pt x="73" y="285"/>
                  </a:lnTo>
                  <a:lnTo>
                    <a:pt x="79" y="296"/>
                  </a:lnTo>
                  <a:lnTo>
                    <a:pt x="88" y="302"/>
                  </a:lnTo>
                  <a:lnTo>
                    <a:pt x="99" y="307"/>
                  </a:lnTo>
                  <a:lnTo>
                    <a:pt x="111" y="309"/>
                  </a:lnTo>
                  <a:lnTo>
                    <a:pt x="111" y="309"/>
                  </a:lnTo>
                  <a:lnTo>
                    <a:pt x="124" y="307"/>
                  </a:lnTo>
                  <a:lnTo>
                    <a:pt x="134" y="302"/>
                  </a:lnTo>
                  <a:lnTo>
                    <a:pt x="143" y="296"/>
                  </a:lnTo>
                  <a:lnTo>
                    <a:pt x="149" y="285"/>
                  </a:lnTo>
                  <a:lnTo>
                    <a:pt x="152" y="275"/>
                  </a:lnTo>
                  <a:lnTo>
                    <a:pt x="154" y="262"/>
                  </a:lnTo>
                  <a:lnTo>
                    <a:pt x="156" y="232"/>
                  </a:lnTo>
                  <a:lnTo>
                    <a:pt x="156" y="232"/>
                  </a:lnTo>
                  <a:lnTo>
                    <a:pt x="154" y="201"/>
                  </a:lnTo>
                  <a:lnTo>
                    <a:pt x="152" y="188"/>
                  </a:lnTo>
                  <a:lnTo>
                    <a:pt x="149" y="178"/>
                  </a:lnTo>
                  <a:lnTo>
                    <a:pt x="143" y="169"/>
                  </a:lnTo>
                  <a:lnTo>
                    <a:pt x="134" y="162"/>
                  </a:lnTo>
                  <a:lnTo>
                    <a:pt x="124" y="156"/>
                  </a:lnTo>
                  <a:lnTo>
                    <a:pt x="111" y="154"/>
                  </a:lnTo>
                  <a:lnTo>
                    <a:pt x="111" y="154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69" name="Google Shape;69;p66"/>
            <p:cNvSpPr/>
            <p:nvPr/>
          </p:nvSpPr>
          <p:spPr>
            <a:xfrm>
              <a:off x="8986838" y="3878263"/>
              <a:ext cx="155575" cy="212725"/>
            </a:xfrm>
            <a:custGeom>
              <a:rect b="b" l="l" r="r" t="t"/>
              <a:pathLst>
                <a:path extrusionOk="0" h="270" w="196">
                  <a:moveTo>
                    <a:pt x="146" y="75"/>
                  </a:moveTo>
                  <a:lnTo>
                    <a:pt x="146" y="75"/>
                  </a:lnTo>
                  <a:lnTo>
                    <a:pt x="139" y="70"/>
                  </a:lnTo>
                  <a:lnTo>
                    <a:pt x="132" y="65"/>
                  </a:lnTo>
                  <a:lnTo>
                    <a:pt x="123" y="61"/>
                  </a:lnTo>
                  <a:lnTo>
                    <a:pt x="112" y="59"/>
                  </a:lnTo>
                  <a:lnTo>
                    <a:pt x="112" y="59"/>
                  </a:lnTo>
                  <a:lnTo>
                    <a:pt x="103" y="61"/>
                  </a:lnTo>
                  <a:lnTo>
                    <a:pt x="96" y="63"/>
                  </a:lnTo>
                  <a:lnTo>
                    <a:pt x="88" y="67"/>
                  </a:lnTo>
                  <a:lnTo>
                    <a:pt x="81" y="72"/>
                  </a:lnTo>
                  <a:lnTo>
                    <a:pt x="76" y="79"/>
                  </a:lnTo>
                  <a:lnTo>
                    <a:pt x="72" y="88"/>
                  </a:lnTo>
                  <a:lnTo>
                    <a:pt x="69" y="97"/>
                  </a:lnTo>
                  <a:lnTo>
                    <a:pt x="69" y="110"/>
                  </a:lnTo>
                  <a:lnTo>
                    <a:pt x="69" y="270"/>
                  </a:lnTo>
                  <a:lnTo>
                    <a:pt x="0" y="270"/>
                  </a:lnTo>
                  <a:lnTo>
                    <a:pt x="0" y="4"/>
                  </a:lnTo>
                  <a:lnTo>
                    <a:pt x="67" y="4"/>
                  </a:lnTo>
                  <a:lnTo>
                    <a:pt x="67" y="29"/>
                  </a:lnTo>
                  <a:lnTo>
                    <a:pt x="67" y="29"/>
                  </a:lnTo>
                  <a:lnTo>
                    <a:pt x="78" y="18"/>
                  </a:lnTo>
                  <a:lnTo>
                    <a:pt x="94" y="9"/>
                  </a:lnTo>
                  <a:lnTo>
                    <a:pt x="112" y="2"/>
                  </a:lnTo>
                  <a:lnTo>
                    <a:pt x="123" y="0"/>
                  </a:lnTo>
                  <a:lnTo>
                    <a:pt x="133" y="0"/>
                  </a:lnTo>
                  <a:lnTo>
                    <a:pt x="133" y="0"/>
                  </a:lnTo>
                  <a:lnTo>
                    <a:pt x="151" y="2"/>
                  </a:lnTo>
                  <a:lnTo>
                    <a:pt x="167" y="5"/>
                  </a:lnTo>
                  <a:lnTo>
                    <a:pt x="182" y="14"/>
                  </a:lnTo>
                  <a:lnTo>
                    <a:pt x="196" y="25"/>
                  </a:lnTo>
                  <a:lnTo>
                    <a:pt x="146" y="75"/>
                  </a:lnTo>
                  <a:close/>
                </a:path>
              </a:pathLst>
            </a:custGeom>
            <a:solidFill>
              <a:srgbClr val="005CA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ndo Cinza SESI">
  <p:cSld name="Fundo Cinza SESI">
    <p:bg>
      <p:bgPr>
        <a:solidFill>
          <a:srgbClr val="F2F2F2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9"/>
          <p:cNvSpPr txBox="1"/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entury Gothic"/>
              <a:buNone/>
              <a:defRPr b="1" i="0" sz="4400" u="none" cap="none" strike="noStrike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59"/>
          <p:cNvCxnSpPr/>
          <p:nvPr/>
        </p:nvCxnSpPr>
        <p:spPr>
          <a:xfrm>
            <a:off x="0" y="6484295"/>
            <a:ext cx="121920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" name="Google Shape;12;p5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082111" y="6558166"/>
            <a:ext cx="911659" cy="23346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838200" y="133980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entury Gothic"/>
              <a:buNone/>
            </a:pPr>
            <a:r>
              <a:rPr lang="pt-BR" sz="6500"/>
              <a:t>JavaScript </a:t>
            </a:r>
            <a:r>
              <a:rPr lang="pt-BR" sz="6500"/>
              <a:t>Basico 03</a:t>
            </a:r>
            <a:endParaRPr sz="6500"/>
          </a:p>
        </p:txBody>
      </p:sp>
      <p:sp>
        <p:nvSpPr>
          <p:cNvPr id="85" name="Google Shape;85;p2"/>
          <p:cNvSpPr txBox="1"/>
          <p:nvPr>
            <p:ph idx="1" type="subTitle"/>
          </p:nvPr>
        </p:nvSpPr>
        <p:spPr>
          <a:xfrm>
            <a:off x="3840700" y="3828650"/>
            <a:ext cx="8202300" cy="12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pt-BR" sz="2500"/>
              <a:t>Profº Bruno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e38f8c1f67_0_13"/>
          <p:cNvSpPr txBox="1"/>
          <p:nvPr/>
        </p:nvSpPr>
        <p:spPr>
          <a:xfrm>
            <a:off x="0" y="168775"/>
            <a:ext cx="12192000" cy="6237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63500" sx="102000" rotWithShape="0" algn="ctr" sy="102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Aula 03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b="1" i="0" sz="32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g1e38f8c1f67_0_13"/>
          <p:cNvSpPr txBox="1"/>
          <p:nvPr/>
        </p:nvSpPr>
        <p:spPr>
          <a:xfrm>
            <a:off x="1675550" y="4181650"/>
            <a:ext cx="8246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1e38f8c1f67_0_13"/>
          <p:cNvSpPr txBox="1"/>
          <p:nvPr/>
        </p:nvSpPr>
        <p:spPr>
          <a:xfrm>
            <a:off x="430525" y="1302600"/>
            <a:ext cx="794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e38f8c1f67_0_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9" name="Google Shape;99;g1e38f8c1f67_0_1"/>
          <p:cNvSpPr txBox="1"/>
          <p:nvPr>
            <p:ph idx="1" type="body"/>
          </p:nvPr>
        </p:nvSpPr>
        <p:spPr>
          <a:xfrm>
            <a:off x="415600" y="1536625"/>
            <a:ext cx="56805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Introdução aos Blocos de Código + if/else if/else (Condicionais):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/ else if / else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 / Se não, se / Se não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Vamos mudar o fluxo de leitura do código a partir de agora.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Iremos verificar sempre se um valor booleano é true ou false para executar determinadas linhas de código ou não.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 chaves {} definem o bloco de código que será executado. A indentação (espaço ou Tab) é opcional, mas recomendada para legibilidade.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e38f8c1f67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7475" y="1665200"/>
            <a:ext cx="5416750" cy="352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3621cef44_0_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7" name="Google Shape;107;g333621cef44_0_1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If é o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único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que pode ir sozinho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else if e else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depende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da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existência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um if para serem usados, mas nao dependem da 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existência</a:t>
            </a: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um do outro.</a:t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621cef44_0_1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4" name="Google Shape;114;g333621cef44_0_1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Operadores Comparativos: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Os operadores comparativos são usados para comparar valores e resultam em true ou false (tipo de dado boolean).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OPERADOR	SIGNIFICADO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&gt;	Maior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&lt;	Menor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&gt;=	Maior ou igual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&lt;=	Menor ou igual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==	Igual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!=	Diferente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lt1"/>
                </a:solidFill>
              </a:rPr>
              <a:t>Nota: Em JS/TS, também existem === (igualdade estrita, compara valor e tipo) e !== (diferença estrita), que são recomendados para evitar conversões automáticas de tipo.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lt1"/>
              </a:solidFill>
            </a:endParaRPr>
          </a:p>
        </p:txBody>
      </p:sp>
      <p:pic>
        <p:nvPicPr>
          <p:cNvPr id="115" name="Google Shape;115;g333621cef44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5900" y="2659350"/>
            <a:ext cx="2824650" cy="20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621cef44_0_2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g333621cef44_0_27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Exercicio de condicionais: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Peça dois numeros para o usuario e diga qual dos dois numeros é o maior.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1ab2f35f8_0_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g341ab2f35f8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7750" y="2660425"/>
            <a:ext cx="9716500" cy="15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3621cef44_0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JavaScript </a:t>
            </a:r>
            <a:r>
              <a:rPr b="0" lang="pt-BR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Básico</a:t>
            </a:r>
            <a:endParaRPr b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36" name="Google Shape;136;g333621cef44_0_35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Tabela Verdade: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&amp;&amp; (E): Retorna true apenas se ambas as condições forem true.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|| (OU): Retorna true se pelo menos uma das condições for true.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>
                <a:solidFill>
                  <a:schemeClr val="lt1"/>
                </a:solidFill>
              </a:rPr>
              <a:t>! (Não): Inverte o valor booleano (ex.: !true → false, !false → true).</a:t>
            </a:r>
            <a:endParaRPr sz="2400"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>
              <a:solidFill>
                <a:schemeClr val="lt1"/>
              </a:solidFill>
            </a:endParaRPr>
          </a:p>
        </p:txBody>
      </p:sp>
      <p:graphicFrame>
        <p:nvGraphicFramePr>
          <p:cNvPr id="137" name="Google Shape;137;g333621cef44_0_35"/>
          <p:cNvGraphicFramePr/>
          <p:nvPr/>
        </p:nvGraphicFramePr>
        <p:xfrm>
          <a:off x="735725" y="2026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{27E31FE4-7D40-4E41-A48A-168DDF752283}</a:tableStyleId>
              </a:tblPr>
              <a:tblGrid>
                <a:gridCol w="2613625"/>
                <a:gridCol w="2613625"/>
                <a:gridCol w="2613625"/>
                <a:gridCol w="2613625"/>
              </a:tblGrid>
              <a:tr h="5407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C1 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C2 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C1 &amp;&amp; C2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C1 || C2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7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075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4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F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8425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 sz="2400">
                          <a:solidFill>
                            <a:schemeClr val="lt1"/>
                          </a:solidFill>
                        </a:rPr>
                        <a:t>V</a:t>
                      </a:r>
                      <a:endParaRPr/>
                    </a:p>
                  </a:txBody>
                  <a:tcPr marT="91425" marB="91425" marR="91425" marL="91425" anchor="ctr">
                    <a:lnL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 SESI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2016-04-20T20:34:55Z</dcterms:created>
  <dc:creator>JAISON HENICKA</dc:creator>
</cp:coreProperties>
</file>