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07eFbHgTncjMFE6eXXxjK4jwk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8fe8d8db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d8fe8d8db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d8fe8d8db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8fe8d8db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d8fe8d8db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d8fe8d8db4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8fe8d8db4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d8fe8d8db4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d8fe8d8db4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8fe8d8db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d8fe8d8db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d8fe8d8db4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8fe8d8db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d8fe8d8db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d8fe8d8db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8fe8d8db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d8fe8d8db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d8fe8d8db4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8fe8d8db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d8fe8d8db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d8fe8d8db4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8fe8d8db4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d8fe8d8db4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2d8fe8d8db4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8fe8d8db4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d8fe8d8db4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d8fe8d8db4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621cef4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3621cef4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33621cef4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8fe8d8db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d8fe8d8db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d8fe8d8db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588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8fe8d8db4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" name="Google Shape;145;g2d8fe8d8db4_0_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Exercicios: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um numero inteiro, informe se ele é par ou impar, caso o usuario nao digite um numero inteiro informe que não é um numero valido.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o primeiro nome do usuario. Se o nome tiver 4 letras ou menos escreva, “seu nome é curto”; se tiver 5 letras ou 6 letras, escreva “Seu nome é normal”; maior que 6 escreva, “Seu nome é muito grande”;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8fe8d8db4_0_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g2d8fe8d8db4_0_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Laços de Repetição: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(condição) =&gt; Enquanto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 um determinado trecho de código enquanto a condição for verdadeira (true).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 em JS/TS: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Isso pode gerar um loop infinito se a condição nunca mudar para false. Para evitar isso, podemos alterar o valor da variável dentro do laço.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Contamos com duas palavras reservadas importantes: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break: Interrompe o laço imediatamente e sai dele.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continue: Pula a iteração atual e vai para a próxima.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2d8fe8d8db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5" y="2956025"/>
            <a:ext cx="4855875" cy="12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8fe8d8db4_0_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g2d8fe8d8db4_0_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=&gt; quebra o laço de repetição mais próximo, interrompendo sua repetição, continuando o resto do algoritmo que estiver abaixo do while quebrado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 =&gt; quebra o laço de repetição mais próximo, interrompendo sua repetição atual e voltando para o inicio do laço começando tudo novamente. 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8fe8d8db4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7" name="Google Shape;167;g2d8fe8d8db4_0_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São eles: +=, -=, *=, /=, **=, %=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Esses operadores são abreviações de uma atribuição combinada com uma operação aritmética.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2d8fe8d8db4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00" y="2788525"/>
            <a:ext cx="9308250" cy="12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8fe8d8db4_0_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g2d8fe8d8db4_0_4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Percorra uma string qualquer com um laço de repetição e ao final do laço crie uma nova string parecida com a primeira string mas com modificações, deste jeito: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primeiraStr = “abobora”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segundaStr = “*a*b*o*b*o*r*a”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2: Crie um algoritmo de uma calculadora que peça 2 numeros para o usuario e uma das 4 operações basicas(+,-,*,/) e depois mostre o resultado, Ex: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3; 6; /;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0.5;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8fe8d8db4_0_5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2" name="Google Shape;182;g2d8fe8d8db4_0_5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Exercicio: Qual letra apareceu mais em uma frase? (use o comando count() do python)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Ex: “Eu gosto de morango”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letra que mais apareceu foi a letra ‘o’, 4 vezes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8fe8d8db4_0_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9" name="Google Shape;189;g2d8fe8d8db4_0_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Laço de Repetição for ... of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(let nome of nomes) {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console.log(nome);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 para repetir código quando sabemos quantas vezes algo será executado ou para percorrer qualquer item iterável (ex.: arrays, strings).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palavras reservadas continue e break também funcionam no for ... of: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break: Interrompe o laço.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continue: Pula para a próxima iteração.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2d8fe8d8db4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913" y="593363"/>
            <a:ext cx="65817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8fe8d8db4_0_6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" name="Google Shape;197;g2d8fe8d8db4_0_6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Laço de Repetição com for Tradicional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(let i = inicio; i &lt; parada; i += passos) {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// Código a ser repetido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Parâmetros: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inicio: Onde começa a contagem.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parada: Até onde vai (não incluso).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passos: Incremento entre os números (definido no i += passos, padrão é 1 com i++).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2d8fe8d8db4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375" y="2719550"/>
            <a:ext cx="3740750" cy="1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8fe8d8db4_0_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5" name="Google Shape;205;g2d8fe8d8db4_0_7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Final: Faça um jogo para o usuario adivinhar qual a palavra secreta.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vai propor uma palavra secreta qualquer e vai dar a possibilidade para o usuario digitar apenas uma letra.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o usuario digitar uma letra, voce vai conferir se a letra digitada esta na palavra secreta.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 a letra digitada estiver na palavra secreta; exiba a letra;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 a letra digitada nao estiver na palavra secreta; exiba *;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a contagem de tentativas do seu usuario.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Resumindo: Faça um jogo da forca :)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JavaScript </a:t>
            </a:r>
            <a:r>
              <a:rPr lang="pt-BR" sz="6500"/>
              <a:t>Basico 04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Verificação de Pertinência (includes):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 para verificarmos se algo está ou não contido em um conjunto (array) ou string.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usamos o método .includes() para verificar se um valor está presente.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array.includes(valor) ou string.includes(substring).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"não está", usamos !array.includes(valor) ou !string.includes(substring).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38f8c1f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3535602"/>
            <a:ext cx="4619500" cy="26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3621cef44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33621cef44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 em JS/TS: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possível adicionar um if dentro de outro, fazendo várias condições aninhadas. Com isso em mente, o que você acha que o código abaixo exibe na tela?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33621cef4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707400"/>
            <a:ext cx="39624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333621cef44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Fatiamento de Strings e Propriedade .length: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Lembrando que strings são iteráveis (podemos navegar letra por letra).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o fatiamento é feito com o método .slice(inicio, fim) ou .slice(inicio):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inicio: Índice inicial (incluso).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fim: Índice final (não incluso).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 de Fatiamento em JS/TS: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variavel.slice(4) =&gt; Vai do índice 4 até o final da string.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variavel.slice(4, 7) =&gt; Vai do índice 4 até o índice 6 (7 não incluso).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variavel.slice(0, 4) =&gt; Vai do início da string até o índice 3 (4 não incluso).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inverter a string , usa-se .split('').reverse().join('').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 .length: Retorna a quantidade de caracteres da string.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variavel.length.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usar .length junto com .slice() para manipular strings.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g333621cef44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Peça ao usuário para digitar seu nome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Peça ao usuário para digitar sua idade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nome e idada forem digitados: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Exiba: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 nome é {nome}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 nome invertido é {nome invertido}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nome contém ou não espaços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 nome tem {n} letras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primeira letra do seu nome é {letra}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ultima letra do seu nome é {letra}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nada for digitado em nome ou idade: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Exiba “Desculpe, você deixou campos vazios.”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8fe8d8db4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g2d8fe8d8db4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Exercicios com Strings:</a:t>
            </a:r>
            <a:b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2 strings e informe o conteúdo delas seguido do seu comprimento. Informe também se as duas strings possuem o mesmo comprimento e são iguais ou diferentes no conteúdo.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Faça um programa que permita ao usuário digitar o seu nome e em seguida mostre o nome do usuário de trás para frente utilizando somente letras maiúsculas. Dica: lembre−se que ao informar o nome o usuário pode digitar letras maiúsculas ou minúsculas.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Dado uma string com uma frase informada pelo usuário (incluindo espaços em branco), conte: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quantos espaços em branco existem na frase.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quantas vezes aparecem as vogais a, e, i, o, u.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try/catch (Capturando Erros e Exceções):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try/catch permite evitar que o código quebre no meio, capturando erros e exibindo mensagens personalizadas.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parâmetro erro em catch contém informações sobre o erro (ex.: erro.message).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Constantes: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usamos a palavra reservada const para declarar constantes, que não podem ser reatribuídas após a definição.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Ex.: const NUMERO_PI = 3.14;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7" name="Google Shape;137;g333621cef44_0_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3896" y="1028050"/>
            <a:ext cx="3756200" cy="21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33621cef44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25" y="2343150"/>
            <a:ext cx="45339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