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i84XweMvwaW9tQMJMTuUlgceOi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9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38f8c1f67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e38f8c1f6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38f8c1f6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e38f8c1f6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1e38f8c1f67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3621cef44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333621cef44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333621cef44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1c6d7c452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341c6d7c452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341c6d7c452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3621cef44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333621cef44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333621cef44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8fe8d8db4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d8fe8d8db4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2d8fe8d8db4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3621cef44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333621cef44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333621cef44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ampanha SESI">
  <p:cSld name="Capa Campanha SESI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061" y="-8173"/>
            <a:ext cx="12190940" cy="68696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5;p60"/>
          <p:cNvSpPr/>
          <p:nvPr/>
        </p:nvSpPr>
        <p:spPr>
          <a:xfrm>
            <a:off x="1061" y="3865958"/>
            <a:ext cx="5778257" cy="2998392"/>
          </a:xfrm>
          <a:custGeom>
            <a:rect b="b" l="l" r="r" t="t"/>
            <a:pathLst>
              <a:path extrusionOk="0" h="2998392" w="4333693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10196"/>
                </a:srgbClr>
              </a:gs>
              <a:gs pos="100000">
                <a:srgbClr val="090C5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60"/>
          <p:cNvSpPr/>
          <p:nvPr/>
        </p:nvSpPr>
        <p:spPr>
          <a:xfrm>
            <a:off x="-1" y="5979886"/>
            <a:ext cx="12192000" cy="892629"/>
          </a:xfrm>
          <a:prstGeom prst="triangle">
            <a:avLst>
              <a:gd fmla="val 100000" name="adj"/>
            </a:avLst>
          </a:prstGeom>
          <a:solidFill>
            <a:srgbClr val="005C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" name="Google Shape;17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Azul FIESC">
  <p:cSld name="Fundo Azul FIESC">
    <p:bg>
      <p:bgPr>
        <a:gradFill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8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8"/>
          <p:cNvSpPr txBox="1"/>
          <p:nvPr>
            <p:ph idx="1" type="body"/>
          </p:nvPr>
        </p:nvSpPr>
        <p:spPr>
          <a:xfrm>
            <a:off x="839794" y="2057403"/>
            <a:ext cx="1051401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5" name="Google Shape;75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2111" y="6558166"/>
            <a:ext cx="911659" cy="23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e Nome palestrante">
  <p:cSld name="Slide de título e Nome palestrante">
    <p:bg>
      <p:bgPr>
        <a:solidFill>
          <a:srgbClr val="007744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32"/>
            <a:ext cx="12192000" cy="684973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61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61"/>
          <p:cNvSpPr txBox="1"/>
          <p:nvPr>
            <p:ph type="title"/>
          </p:nvPr>
        </p:nvSpPr>
        <p:spPr>
          <a:xfrm>
            <a:off x="838200" y="882649"/>
            <a:ext cx="677091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1"/>
          <p:cNvSpPr txBox="1"/>
          <p:nvPr>
            <p:ph idx="1" type="subTitle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23" name="Google Shape;2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6157" y="5665508"/>
            <a:ext cx="1712706" cy="60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437df9a08f_0_15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28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437df9a08f_0_15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g1437df9a08f_0_15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SESI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2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 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3"/>
          <p:cNvSpPr txBox="1"/>
          <p:nvPr>
            <p:ph idx="11" type="ftr"/>
          </p:nvPr>
        </p:nvSpPr>
        <p:spPr>
          <a:xfrm>
            <a:off x="4145280" y="6377941"/>
            <a:ext cx="390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Google Shape;32;p63"/>
          <p:cNvSpPr txBox="1"/>
          <p:nvPr>
            <p:ph idx="10" type="dt"/>
          </p:nvPr>
        </p:nvSpPr>
        <p:spPr>
          <a:xfrm>
            <a:off x="60960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Google Shape;33;p63"/>
          <p:cNvSpPr txBox="1"/>
          <p:nvPr>
            <p:ph idx="12" type="sldNum"/>
          </p:nvPr>
        </p:nvSpPr>
        <p:spPr>
          <a:xfrm>
            <a:off x="877824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SESI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4400"/>
              <a:buFont typeface="Century Gothic"/>
              <a:buNone/>
              <a:defRPr>
                <a:solidFill>
                  <a:srgbClr val="00774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SESI">
  <p:cSld name="Em branco SESI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natura Final SESI">
  <p:cSld name="Assinatura Final SESI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6"/>
          <p:cNvSpPr/>
          <p:nvPr/>
        </p:nvSpPr>
        <p:spPr>
          <a:xfrm>
            <a:off x="-9524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" name="Google Shape;40;p66"/>
          <p:cNvSpPr txBox="1"/>
          <p:nvPr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Rodovia Admar Gonzaga, 2765 - Itacorubi - 88034-001 - Florianópolis, SC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66"/>
          <p:cNvGrpSpPr/>
          <p:nvPr/>
        </p:nvGrpSpPr>
        <p:grpSpPr>
          <a:xfrm>
            <a:off x="3500149" y="5115374"/>
            <a:ext cx="5191703" cy="310594"/>
            <a:chOff x="2243138" y="3759200"/>
            <a:chExt cx="6899275" cy="412750"/>
          </a:xfrm>
        </p:grpSpPr>
        <p:sp>
          <p:nvSpPr>
            <p:cNvPr id="43" name="Google Shape;43;p66"/>
            <p:cNvSpPr/>
            <p:nvPr/>
          </p:nvSpPr>
          <p:spPr>
            <a:xfrm>
              <a:off x="6710363" y="3921125"/>
              <a:ext cx="77788" cy="82550"/>
            </a:xfrm>
            <a:custGeom>
              <a:rect b="b" l="l" r="r" t="t"/>
              <a:pathLst>
                <a:path extrusionOk="0" h="102" w="97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66"/>
            <p:cNvSpPr/>
            <p:nvPr/>
          </p:nvSpPr>
          <p:spPr>
            <a:xfrm>
              <a:off x="6534151" y="3759200"/>
              <a:ext cx="412750" cy="412750"/>
            </a:xfrm>
            <a:custGeom>
              <a:rect b="b" l="l" r="r" t="t"/>
              <a:pathLst>
                <a:path extrusionOk="0" h="521" w="520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66"/>
            <p:cNvSpPr/>
            <p:nvPr/>
          </p:nvSpPr>
          <p:spPr>
            <a:xfrm>
              <a:off x="5530851" y="3759200"/>
              <a:ext cx="412750" cy="412750"/>
            </a:xfrm>
            <a:custGeom>
              <a:rect b="b" l="l" r="r" t="t"/>
              <a:pathLst>
                <a:path extrusionOk="0" h="521" w="519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66"/>
            <p:cNvSpPr/>
            <p:nvPr/>
          </p:nvSpPr>
          <p:spPr>
            <a:xfrm>
              <a:off x="6032501" y="3759200"/>
              <a:ext cx="412750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66"/>
            <p:cNvSpPr/>
            <p:nvPr/>
          </p:nvSpPr>
          <p:spPr>
            <a:xfrm>
              <a:off x="5029201" y="3759200"/>
              <a:ext cx="414338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66"/>
            <p:cNvSpPr/>
            <p:nvPr/>
          </p:nvSpPr>
          <p:spPr>
            <a:xfrm>
              <a:off x="2243138" y="3800475"/>
              <a:ext cx="174625" cy="293688"/>
            </a:xfrm>
            <a:custGeom>
              <a:rect b="b" l="l" r="r" t="t"/>
              <a:pathLst>
                <a:path extrusionOk="0" h="370" w="221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66"/>
            <p:cNvSpPr/>
            <p:nvPr/>
          </p:nvSpPr>
          <p:spPr>
            <a:xfrm>
              <a:off x="2460626" y="3800475"/>
              <a:ext cx="184150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66"/>
            <p:cNvSpPr/>
            <p:nvPr/>
          </p:nvSpPr>
          <p:spPr>
            <a:xfrm>
              <a:off x="2684463" y="3800475"/>
              <a:ext cx="176213" cy="293688"/>
            </a:xfrm>
            <a:custGeom>
              <a:rect b="b" l="l" r="r" t="t"/>
              <a:pathLst>
                <a:path extrusionOk="0" h="370" w="221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66"/>
            <p:cNvSpPr/>
            <p:nvPr/>
          </p:nvSpPr>
          <p:spPr>
            <a:xfrm>
              <a:off x="2905126" y="3800475"/>
              <a:ext cx="176213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66"/>
            <p:cNvSpPr/>
            <p:nvPr/>
          </p:nvSpPr>
          <p:spPr>
            <a:xfrm>
              <a:off x="3219451" y="3800475"/>
              <a:ext cx="177800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66"/>
            <p:cNvSpPr/>
            <p:nvPr/>
          </p:nvSpPr>
          <p:spPr>
            <a:xfrm>
              <a:off x="3430588" y="3802063"/>
              <a:ext cx="195263" cy="288925"/>
            </a:xfrm>
            <a:custGeom>
              <a:rect b="b" l="l" r="r" t="t"/>
              <a:pathLst>
                <a:path extrusionOk="0" h="365" w="247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66"/>
            <p:cNvSpPr/>
            <p:nvPr/>
          </p:nvSpPr>
          <p:spPr>
            <a:xfrm>
              <a:off x="3657601" y="3800475"/>
              <a:ext cx="185738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p66"/>
            <p:cNvSpPr/>
            <p:nvPr/>
          </p:nvSpPr>
          <p:spPr>
            <a:xfrm>
              <a:off x="3997326" y="3802063"/>
              <a:ext cx="111125" cy="288925"/>
            </a:xfrm>
            <a:custGeom>
              <a:rect b="b" l="l" r="r" t="t"/>
              <a:pathLst>
                <a:path extrusionOk="0" h="365" w="140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66"/>
            <p:cNvSpPr/>
            <p:nvPr/>
          </p:nvSpPr>
          <p:spPr>
            <a:xfrm>
              <a:off x="4198938" y="3800475"/>
              <a:ext cx="176213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p66"/>
            <p:cNvSpPr/>
            <p:nvPr/>
          </p:nvSpPr>
          <p:spPr>
            <a:xfrm>
              <a:off x="4437063" y="3802063"/>
              <a:ext cx="112713" cy="288925"/>
            </a:xfrm>
            <a:custGeom>
              <a:rect b="b" l="l" r="r" t="t"/>
              <a:pathLst>
                <a:path extrusionOk="0" h="365" w="142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58;p66"/>
            <p:cNvSpPr/>
            <p:nvPr/>
          </p:nvSpPr>
          <p:spPr>
            <a:xfrm>
              <a:off x="4641851" y="3800475"/>
              <a:ext cx="174625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" name="Google Shape;59;p66"/>
            <p:cNvSpPr/>
            <p:nvPr/>
          </p:nvSpPr>
          <p:spPr>
            <a:xfrm>
              <a:off x="7119938" y="3878263"/>
              <a:ext cx="179388" cy="215900"/>
            </a:xfrm>
            <a:custGeom>
              <a:rect b="b" l="l" r="r" t="t"/>
              <a:pathLst>
                <a:path extrusionOk="0" h="273" w="226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" name="Google Shape;60;p66"/>
            <p:cNvSpPr/>
            <p:nvPr/>
          </p:nvSpPr>
          <p:spPr>
            <a:xfrm>
              <a:off x="7334251" y="3878263"/>
              <a:ext cx="163513" cy="215900"/>
            </a:xfrm>
            <a:custGeom>
              <a:rect b="b" l="l" r="r" t="t"/>
              <a:pathLst>
                <a:path extrusionOk="0" h="273" w="207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" name="Google Shape;61;p66"/>
            <p:cNvSpPr/>
            <p:nvPr/>
          </p:nvSpPr>
          <p:spPr>
            <a:xfrm>
              <a:off x="7537451" y="4032250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" name="Google Shape;62;p66"/>
            <p:cNvSpPr/>
            <p:nvPr/>
          </p:nvSpPr>
          <p:spPr>
            <a:xfrm>
              <a:off x="7634288" y="3878263"/>
              <a:ext cx="179388" cy="215900"/>
            </a:xfrm>
            <a:custGeom>
              <a:rect b="b" l="l" r="r" t="t"/>
              <a:pathLst>
                <a:path extrusionOk="0" h="273" w="227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Google Shape;63;p66"/>
            <p:cNvSpPr/>
            <p:nvPr/>
          </p:nvSpPr>
          <p:spPr>
            <a:xfrm>
              <a:off x="7848601" y="3878263"/>
              <a:ext cx="184150" cy="215900"/>
            </a:xfrm>
            <a:custGeom>
              <a:rect b="b" l="l" r="r" t="t"/>
              <a:pathLst>
                <a:path extrusionOk="0" h="273" w="232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Google Shape;64;p66"/>
            <p:cNvSpPr/>
            <p:nvPr/>
          </p:nvSpPr>
          <p:spPr>
            <a:xfrm>
              <a:off x="8081963" y="3878263"/>
              <a:ext cx="176213" cy="212725"/>
            </a:xfrm>
            <a:custGeom>
              <a:rect b="b" l="l" r="r" t="t"/>
              <a:pathLst>
                <a:path extrusionOk="0" h="270" w="221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" name="Google Shape;65;p66"/>
            <p:cNvSpPr/>
            <p:nvPr/>
          </p:nvSpPr>
          <p:spPr>
            <a:xfrm>
              <a:off x="8299451" y="3878263"/>
              <a:ext cx="174625" cy="215900"/>
            </a:xfrm>
            <a:custGeom>
              <a:rect b="b" l="l" r="r" t="t"/>
              <a:pathLst>
                <a:path extrusionOk="0" h="273" w="220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" name="Google Shape;66;p66"/>
            <p:cNvSpPr/>
            <p:nvPr/>
          </p:nvSpPr>
          <p:spPr>
            <a:xfrm>
              <a:off x="8531226" y="3800475"/>
              <a:ext cx="53975" cy="290513"/>
            </a:xfrm>
            <a:custGeom>
              <a:rect b="b" l="l" r="r" t="t"/>
              <a:pathLst>
                <a:path extrusionOk="0" h="367" w="69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" name="Google Shape;67;p66"/>
            <p:cNvSpPr/>
            <p:nvPr/>
          </p:nvSpPr>
          <p:spPr>
            <a:xfrm>
              <a:off x="8640763" y="4032250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" name="Google Shape;68;p66"/>
            <p:cNvSpPr/>
            <p:nvPr/>
          </p:nvSpPr>
          <p:spPr>
            <a:xfrm>
              <a:off x="8759826" y="3802063"/>
              <a:ext cx="176213" cy="292100"/>
            </a:xfrm>
            <a:custGeom>
              <a:rect b="b" l="l" r="r" t="t"/>
              <a:pathLst>
                <a:path extrusionOk="0" h="368" w="223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" name="Google Shape;69;p66"/>
            <p:cNvSpPr/>
            <p:nvPr/>
          </p:nvSpPr>
          <p:spPr>
            <a:xfrm>
              <a:off x="8986838" y="3878263"/>
              <a:ext cx="155575" cy="212725"/>
            </a:xfrm>
            <a:custGeom>
              <a:rect b="b" l="l" r="r" t="t"/>
              <a:pathLst>
                <a:path extrusionOk="0" h="270" w="196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Cinza SESI">
  <p:cSld name="Fundo Cinza SESI">
    <p:bg>
      <p:bgPr>
        <a:solidFill>
          <a:srgbClr val="F2F2F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entury Gothic"/>
              <a:buNone/>
              <a:defRPr b="1" i="0" sz="4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59"/>
          <p:cNvCxnSpPr/>
          <p:nvPr/>
        </p:nvCxnSpPr>
        <p:spPr>
          <a:xfrm>
            <a:off x="0" y="6484295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" name="Google Shape;12;p5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82111" y="6558166"/>
            <a:ext cx="911659" cy="2334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838200" y="133980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 sz="6500"/>
              <a:t>JavaScript </a:t>
            </a:r>
            <a:r>
              <a:rPr lang="pt-BR" sz="6500"/>
              <a:t>Basico 05</a:t>
            </a:r>
            <a:endParaRPr sz="6500"/>
          </a:p>
        </p:txBody>
      </p:sp>
      <p:sp>
        <p:nvSpPr>
          <p:cNvPr id="85" name="Google Shape;85;p2"/>
          <p:cNvSpPr txBox="1"/>
          <p:nvPr>
            <p:ph idx="1" type="subTitle"/>
          </p:nvPr>
        </p:nvSpPr>
        <p:spPr>
          <a:xfrm>
            <a:off x="3840700" y="3828650"/>
            <a:ext cx="82023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pt-BR" sz="2500"/>
              <a:t>Profº Bruno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38f8c1f67_0_13"/>
          <p:cNvSpPr txBox="1"/>
          <p:nvPr/>
        </p:nvSpPr>
        <p:spPr>
          <a:xfrm>
            <a:off x="0" y="168775"/>
            <a:ext cx="12192000" cy="623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04</a:t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g1e38f8c1f67_0_13"/>
          <p:cNvSpPr txBox="1"/>
          <p:nvPr/>
        </p:nvSpPr>
        <p:spPr>
          <a:xfrm>
            <a:off x="1675550" y="4181650"/>
            <a:ext cx="82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e38f8c1f67_0_13"/>
          <p:cNvSpPr txBox="1"/>
          <p:nvPr/>
        </p:nvSpPr>
        <p:spPr>
          <a:xfrm>
            <a:off x="430525" y="1302600"/>
            <a:ext cx="79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38f8c1f67_0_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9" name="Google Shape;99;g1e38f8c1f67_0_1"/>
          <p:cNvSpPr txBox="1"/>
          <p:nvPr>
            <p:ph idx="1" type="body"/>
          </p:nvPr>
        </p:nvSpPr>
        <p:spPr>
          <a:xfrm>
            <a:off x="415600" y="12902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Arrays (Listas):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Funcionam como strings ou outros itens iteráveis.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Possuem índices, onde o primeiro item começa no zero (0).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Podem ser percorridos item por item.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Sua maior diferença em relação a strings é que os arrays são mutáveis: podemos adicionar, remover ou alterar itens.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lista = ['ana', 'bob', 'carla'];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Podemos acessar seus itens pelos índices (ex.: lista[0]).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Usamos a propriedade .length para obter a quantidade de itens no array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Métodos para manipulação: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Adicionar: .push()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Remover: .pop() </a:t>
            </a: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(remove o último) </a:t>
            </a: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 .shift() (remove o primeiro).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Alterar: Atribuição direta com índice (lista[1] = 'novo').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Percorre todos os itens da lista: lista.forEach(nome =&gt; console.log(nome));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3621cef44_0_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6" name="Google Shape;106;g333621cef44_0_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.entries() Numerando Itens de um Array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 para numerar os itens de um array, fornecendo o índice e o valor de cada elemento.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 JS/TS, usamos o método .entries() para obter pares [índice, valor], que podem ser iterados com for ... of.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g333621cef44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10" y="3299875"/>
            <a:ext cx="8466925" cy="181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1c6d7c452_0_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4" name="Google Shape;114;g341c6d7c452_0_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Matrizes (Arrays Bidimensionais):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Uma matriz é um array que contém outros arrays, formando uma estrutura de linhas e colunas.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 elemento da matriz é acessado por dois índices: [linha][coluna].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Assim como listas, matrizes são mutáveis e iteráveis.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g341c6d7c452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3335504"/>
            <a:ext cx="2249300" cy="198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341c6d7c452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8950" y="3584400"/>
            <a:ext cx="61341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341c6d7c452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8938" y="4713238"/>
            <a:ext cx="667702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3621cef44_0_1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4" name="Google Shape;124;g333621cef44_0_1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Faça uma lista de compras com listas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usuario deve ter a possibilidade de inserir, apagar, listar valores de sua lista.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Não permita que o programa quebre com valores de indices inexistentes na lista.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8fe8d8db4_0_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1" name="Google Shape;131;g2d8fe8d8db4_0_1"/>
          <p:cNvSpPr txBox="1"/>
          <p:nvPr>
            <p:ph idx="1" type="body"/>
          </p:nvPr>
        </p:nvSpPr>
        <p:spPr>
          <a:xfrm>
            <a:off x="415600" y="1536625"/>
            <a:ext cx="8453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Lembrando que podemos criar lista dentro de listas: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•"/>
            </a:pPr>
            <a:r>
              <a:rPr lang="pt-BR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 Exemplo: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Fazer um programa para ler um numero inteiro N e uma matriz de ordem N contendo numeros inteiros. Em seguida, mostrar a diagonal principal e a quantidade de valores negativos da matriz.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•"/>
            </a:pPr>
            <a:r>
              <a:rPr lang="pt-BR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 de fixação: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Fazer um programa para ler dois numeros inteiros M e N, e depois ler uma matriz de M linhas por N colunas contendo numeros inteiros podendo haver repetições. Em seguida, ler um numero inteiro X que pertence a matriz. Para cada ocorrencia de X, mostrar os valores a esquerda, acima, a direita e abaixo de X, quando houver, conforme exemplo na imagem acima.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g2d8fe8d8db4_0_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6896" y="938950"/>
            <a:ext cx="2681700" cy="54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3621cef44_0_3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9" name="Google Shape;139;g333621cef44_0_3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 para relembrar tudo que vimos até aqui: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Faça um algoritmo que pegue um cpf qualquer e verifique se é ou não um cpf válido. Formula do CPF pode ser encontrada na internet.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g333621cef44_0_3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5826" y="3214675"/>
            <a:ext cx="7200250" cy="28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 SES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2016-04-20T20:34:55Z</dcterms:created>
  <dc:creator>JAISON HENICKA</dc:creator>
</cp:coreProperties>
</file>