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gByjUpMHaK6ivm+Odr7uuhgOA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3621cef44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33621cef44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333621cef44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3621cef44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33621cef4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333621cef44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3621cef4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33621cef4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33621cef44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3621cef4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33621cef4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33621cef4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3621cef4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33621cef4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33621cef4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3621cef4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33621cef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33621cef4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3621cef4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33621cef4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33621cef44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3621cef4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33621cef4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333621cef4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2156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3621cef44_0_4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g333621cef44_0_4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Conversao de valores: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converter um tipo para outro SE POSSIVEL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converter o 2.0 para tipo int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fazermos isso usaremos a propria função de cada tipo desta forma: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int(2.0), float(1), str(10), bool(‘’), int(‘15’), etc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333621cef44_0_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2850" y="2984450"/>
            <a:ext cx="4742050" cy="33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3621cef44_0_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5" name="Google Shape;155;g333621cef44_0_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Introducao a variaveis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Variaveis sao usadas para salvar algo na memoria do computador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PEP8: inicie variaveis com letra minuscula, pode usar numero e underline_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sinal de = é o operador de atribuição. Ele é usado para atribuir um valor a um nome (variavel).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nome_variavel = expressao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Variaveis sao usadas para tornar o codigo mais legivel e para nao repetirmos a mesma coisa varias vezes. DRY(Don’t Repeat Yourself)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Recomendação de Livro: CLEAN CODE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333621cef44_0_4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9005" y="4359540"/>
            <a:ext cx="4951095" cy="173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3621cef44_0_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g333621cef44_0_5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cadastro de um cliente por meio de variaveis e utilizando elas na função print()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que sai o seguinte no terminal: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“Ola {nome}, vejo que voce tem {idade} anos de idade e esta com {altura} metros de altura. Para nao esquecer aqui esta o seu login e senha:</a:t>
            </a:r>
            <a:b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Login: {login}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Senha: {senha}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Python Basico 01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01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Comentarios: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Linhas comentadas serão totalmente ignoradas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Servem para nos comunicarmos com nos mesmo e com outros programadores que tem acesso ao codigo fonte.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Existem 2 tipos de comentarios: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Comentario de linha unica, identificado pela #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Comentarios DocStrings, comentario multi Linha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identificado por ‘’’	‘’’  ou “””	“””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Esse comentario o Python le, mas para questoes de documentação	</a:t>
            </a:r>
            <a:endParaRPr/>
          </a:p>
        </p:txBody>
      </p:sp>
      <p:pic>
        <p:nvPicPr>
          <p:cNvPr id="100" name="Google Shape;100;g1e38f8c1f67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925" y="5294630"/>
            <a:ext cx="4102735" cy="661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e38f8c1f67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9085" y="4724475"/>
            <a:ext cx="223583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3621cef44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g333621cef44_0_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 print()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Usada para exibir coisas na tela(no terminal)5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Recebe um argumento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passarmos mais de 1 argumento utilizamos virgula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 vem com algumas coisas pre montadas, como o espaço para separar linha e a quebra de linha no final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modifica-los com os argumentos nomeados sep e end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333621cef44_0_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167" y="4127305"/>
            <a:ext cx="6679565" cy="185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3621cef44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g333621cef44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 string(str):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str-&gt; string-&gt; Texto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Strings sao textos que estao entre aspas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 ser aspas duplas ou simple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Começa com aspas duplas termina com aspas duplas e vice-versa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colocar aspas dentro de aspas desde que seja a aspa contrária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33621cef44_0_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4577" y="3933190"/>
            <a:ext cx="4102735" cy="232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621cef44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g333621cef44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int e float (numeros):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-&gt; numero inteiro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tipo int representa qualquer numero 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positivo ou negativo. Sem sinal é considerado positivo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float -&gt; Numero com ponto flutuante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tipo float representa qualquer numero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positivo ou negativo com ponto flutuante.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float sem sinal é considerado positivo.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 type():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Irá nos retornar o tipo da variavel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int, float, str, bool, etc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333621cef44_0_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867" y="1076126"/>
            <a:ext cx="4098434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621cef44_0_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g333621cef44_0_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bool (boolean):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Ao questionar algo em um programa só existem duas respostas possiveis: sim(True) ou não(False)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Existem varios operadores para “questionar”.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Dentre eles o ==, que é um operador lógico que questiona se um valor é igual a outro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33621cef44_0_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9411" y="3664575"/>
            <a:ext cx="6893183" cy="24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3621cef44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0" name="Google Shape;140;g333621cef44_0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pt-B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Questionario: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os tipos de dados dos argumentos dentro da função print a seguir: print(11, 1.1, True)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caractere é usado para separar as casas decimais em números de ponto flutuante?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frase a seguir esta correta?:</a:t>
            </a:r>
            <a:b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eu adicionar um sinal de menos (-) à esquerda de um número sem sinal, em Python esse número (que era positivo) se tornaria negativo! Ex.: 10 e -10.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o valor usado para o tipo de dados boolean verdadeiro em Python?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tipo de dado bool representa apenas dois valores na programação: Sim e Não (Verdadeiro e Falso).</a:t>
            </a:r>
            <a:b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Expressões com dois sinais de igual (==), conferem se um valor é igual a outro valor e se eles são do mesmo tipo.</a:t>
            </a:r>
            <a:b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o código abaixo retornaria?</a:t>
            </a:r>
            <a:b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print(10 == 10)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