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eHsn4A9+JdjFH6wlWG2Tw+q5K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3621cef44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33621cef44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333621cef44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3621cef44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33621cef44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333621cef44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3621cef44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33621cef44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333621cef44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8fe77a6a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d8fe77a6a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d8fe77a6a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3621cef4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33621cef4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333621cef4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3621cef4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33621cef4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333621cef44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3621cef4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33621cef4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333621cef44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3621cef44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33621cef44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333621cef44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3621cef4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33621cef4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333621cef44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1764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3621cef44_0_4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8" name="Google Shape;148;g333621cef44_0_4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Formatação de strings: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 format: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 um sistema de listas para numerar as variaveis, uma função interna da string(listas começam no zero)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333621cef44_0_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1" y="3428989"/>
            <a:ext cx="11360699" cy="206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3621cef44_0_4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6" name="Google Shape;156;g333621cef44_0_4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Questionario: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 o caractere que usamos para comentar o código?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o código ao lado faz? print('"Já sei!"')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Quais os tipos de dados do trecho de código a seguir (na ordem): 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 = "Luiz"; idade = 23; casado = True; altura = 1.80;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o código abaixo exibe?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 = "Luiz"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idade = 23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formato = '{1} tem {0} anos'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print(formato.format(nome, idade))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 o valor da variável "formato" no código abaixo?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 = "Luiz"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idade = 23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formato = f'{nome} tem {idade:.2f} anos'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3621cef44_0_5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3" name="Google Shape;163;g333621cef44_0_5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Questionario: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 startAt="6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 o resultado da expressão abaixo (o valor de resultado):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numero_1 = 10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numero_2 = 20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 = numero_1 * numero_2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print(resultado)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 startAt="6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 saber se um número é par ou ímpar?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 startAt="6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operadores % (sinal de porcentagem) e ** (dois asteriscos) fazem o que?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8fe77a6a1_0_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0" name="Google Shape;170;g2d8fe77a6a1_0_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Função input()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Primeiramente precisamos falar sobre entrada e saida de dados: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Entrada: Toda informação que o usuario envia para o computador. Ex: clique do mouse, touch, nome de usuario, etc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Saida: Toda informação que o computador envia para o usuario. Ex: vibraçao de controle, notificação, mensagem de sucesso ou falha, etc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Sintaxa da função input:</a:t>
            </a:r>
            <a:b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input(“algum texto que nem na função print()”)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codigo para na linha do input até o usuario digitar algo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SEMPRE vai retornar string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alocar o retorno do input</a:t>
            </a:r>
            <a:b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uma variavel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2d8fe77a6a1_0_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1" y="4888592"/>
            <a:ext cx="6899500" cy="1203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Python Basico 02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</a:t>
            </a:r>
            <a:r>
              <a:rPr b="1" lang="pt-BR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g1e38f8c1f67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Operadores aritméticos: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  =&gt; Adição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  =&gt; Subtração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 =&gt; Multiplicação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 =&gt; Divisão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**=&gt; Exponenciação(Potencia! Ex: 5² = 25)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=&gt; Divisao Absoluta(Retira qualquer numero decimal do resultado. Ex: 5/2 = 2.5, 5//2 = 2)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% =&gt; Módulo(Resto da divisao. Ex 5%2 = 1)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1e38f8c1f67_0_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9320" y="1356885"/>
            <a:ext cx="3875405" cy="199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e38f8c1f67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6285" y="4509135"/>
            <a:ext cx="43815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3621cef44_0_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8" name="Google Shape;108;g333621cef44_0_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Concatenação e Repetição de strings com operadores aritméticos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Concatenação(+) soma duas strings: A+B = AB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Repetição(*)multiplica uma string: A*3 = AAA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333621cef44_0_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0028" y="3429010"/>
            <a:ext cx="4091940" cy="2665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3621cef44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6" name="Google Shape;116;g333621cef44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Precedencia entre Operadores Aritméticos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(n+n) Parentesis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*, /, //, %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+, -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333621cef44_0_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4215" y="3037630"/>
            <a:ext cx="3083560" cy="3298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3621cef44_0_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4" name="Google Shape;124;g333621cef44_0_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Variaveis para seu nome, altura e peso e entao calcule e mostre no print a seguinte mensagem: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“Ola {nome}, seu peso é {peso}Kgs e voce tem {altura} metros de altura, consequentemente seu imc é de {imc}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333621cef44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700" y="3859875"/>
            <a:ext cx="4611825" cy="19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3621cef44_0_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g333621cef44_0_2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Calcule o x1 e x2 da seguinte expressao:  2x² + 1x - 3 = 0 podemos resolver essa equação com a formula de baskara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Dica: O resultado tem que ser x1 = 1 e x2 =  -1.5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333621cef44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988" y="3429000"/>
            <a:ext cx="5854025" cy="25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3621cef44_0_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0" name="Google Shape;140;g333621cef44_0_3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Formatação de strings: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f-strings: colocando a letra ‘f’ antes da primeira aspas, habilitamos a funcionalidade de coloca variaveis no meio do texto, desde que elas esteja entre chaves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f’Ola {nome} como voces esta?’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Conseguimos arredondar tambem numeros float com a quantidade de casas decimais que quisermos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numero = 3.141520 =&gt; f’{numero:.2f}’ =&gt; 3.14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f’{numero:.4f}’ =&gt; 3.1415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333621cef44_0_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4425" y="4453000"/>
            <a:ext cx="6863150" cy="17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