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JYr9AH9Sz9Pceq21J6LlGgkx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372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Basico 03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aos blocos de códigos  + if/elif/else (condicionais)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   /     elif        / else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/ se nao se / se nao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mudar o fluxo de leitura do código a partir de agora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Iremos verificar sempre se um valor booleano é True ou False para executarmos determinadas linhas de código ou não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(bool):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somente se o bool for True executa este trecho 	afastado pelo ‘Tab’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</a:rPr>
              <a:t>Estrutura Condicional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Simples	Composta	Encadeamentos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if(condição):	if(condição):	if(condição):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    comando1	    comando1	    comando1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    comando2	    comando2	    comando2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		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else:		     </a:t>
            </a:r>
            <a:r>
              <a:rPr lang="pt-BR" sz="2400">
                <a:solidFill>
                  <a:schemeClr val="lt1"/>
                </a:solidFill>
              </a:rPr>
              <a:t>elif(condição 2):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    comando3	    comando3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    comando4	    comando4</a:t>
            </a:r>
            <a:endParaRPr sz="2400">
              <a:solidFill>
                <a:schemeClr val="lt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		</a:t>
            </a:r>
            <a:endParaRPr sz="240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		else:</a:t>
            </a:r>
            <a:endParaRPr sz="2400">
              <a:solidFill>
                <a:schemeClr val="lt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		    comando5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				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é o unico que pode ir sozinho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elif e else dependende da existencia de um if para serem usados, mas nao dependem da existencia um do outro.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33621cef44_0_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526" y="2772487"/>
            <a:ext cx="4376625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3621cef4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1273" y="2432499"/>
            <a:ext cx="4813900" cy="38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Operadores Comparativos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OPERADOR		SIGNIFICADO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&gt;			maior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&lt;			menor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&gt;=			maior ou igual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&lt;=			menor ou igual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==			igual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	!=			diferente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resultam em </a:t>
            </a:r>
            <a:r>
              <a:rPr b="1" lang="pt-BR" sz="2400">
                <a:solidFill>
                  <a:schemeClr val="lt1"/>
                </a:solidFill>
              </a:rPr>
              <a:t>verdadeiro</a:t>
            </a:r>
            <a:r>
              <a:rPr lang="pt-BR" sz="2400">
                <a:solidFill>
                  <a:schemeClr val="lt1"/>
                </a:solidFill>
              </a:rPr>
              <a:t> ou </a:t>
            </a:r>
            <a:r>
              <a:rPr b="1" lang="pt-BR" sz="2400">
                <a:solidFill>
                  <a:schemeClr val="lt1"/>
                </a:solidFill>
              </a:rPr>
              <a:t>falso</a:t>
            </a:r>
            <a:r>
              <a:rPr lang="pt-BR" sz="2400">
                <a:solidFill>
                  <a:schemeClr val="lt1"/>
                </a:solidFill>
              </a:rPr>
              <a:t>(tipo de dado </a:t>
            </a:r>
            <a:r>
              <a:rPr b="1" lang="pt-BR" sz="2400">
                <a:solidFill>
                  <a:schemeClr val="lt1"/>
                </a:solidFill>
              </a:rPr>
              <a:t>bool</a:t>
            </a:r>
            <a:r>
              <a:rPr lang="pt-BR" sz="2400">
                <a:solidFill>
                  <a:schemeClr val="lt1"/>
                </a:solidFill>
              </a:rPr>
              <a:t>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333621cef44_0_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de condicionais: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dois numeros para o usuario e diga qual dos dois numeros é o maior.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Operadores Lógicos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OPERADOR	SIGNIFICADO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and		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or		OU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not		inversão de valor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C1 and C2	C1 or C2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F	F	F		F	F	F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F	V	F		F	V	V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V	F	F		V	F	V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V	V	V		V	V	V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