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f9bfXEyTWCoMJG/Lddx+V5m2D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8fe8d8db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d8fe8d8db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d8fe8d8db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8fe8d8db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d8fe8d8db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d8fe8d8db4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8fe8d8db4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d8fe8d8db4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d8fe8d8db4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8fe8d8db4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d8fe8d8db4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d8fe8d8db4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8fe8d8db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d8fe8d8db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d8fe8d8db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8fe8d8db4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d8fe8d8db4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d8fe8d8db4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8fe8d8db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d8fe8d8db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d8fe8d8db4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8fe8d8db4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d8fe8d8db4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d8fe8d8db4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8fe8d8db4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d8fe8d8db4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d8fe8d8db4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621cef4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3621cef4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33621cef4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8fe8d8db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d8fe8d8db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d8fe8d8db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980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8fe8d8db4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g2d8fe8d8db4_0_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Exercicios: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um numero inteiro, informe se ele é par ou impar, caso o usuario nao digite um numero inteiro informe que não é um numero valido.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o primeiro nome do usuario. Se o nome tiver 4 letras ou menos escreva, “seu nome é curto”; se tiver 5 letras ou 6 letras, escreva “Seu nome é normal”; maior que 6 escreva, “Seu nome é muito grande”;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8fe8d8db4_0_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g2d8fe8d8db4_0_2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Laços de repetição: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while(condição) =&gt; enquanto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 um determinado trecho de código enquanto a condição for verdadeira.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Isso acaba ocorrendo um loop infinito, mas podemos alterar o valor da variavel no meio do laço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tambem contamos com duas palavras reservadas muito importantes para nos ajudar: break e continue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d8fe8d8db4_0_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747" y="2644424"/>
            <a:ext cx="4202500" cy="18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8fe8d8db4_0_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8" name="Google Shape;158;g2d8fe8d8db4_0_3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=&gt; quebra o laço de repetição mais próximo, interrompendo sua repetição, continuando o resto do algoritmo que estiver abaixo do while quebrado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continue =&gt; quebra o laço de repetição mais próximo, interrompendo sua repetição atual e voltando para o inicio do laço começando tudo novamente. 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8fe8d8db4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g2d8fe8d8db4_0_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operadores de atribuição aritmética: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são eles: +=; -=; *=; /=; //=; **=; %=;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sao a abrevição de uma atribuição, exemplo: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 = 1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 = variavel + 1(pode ser substituido por variavel +=1)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print(variavel) # ira imprimir o valor 2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a mesma regra se aplica para o resto dos operadores mostrados.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8fe8d8db4_0_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2" name="Google Shape;172;g2d8fe8d8db4_0_4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Percorra uma string qualquer com um laço de repetição e ao final do laço crie uma nova string parecida com a primeira string mas com modificações, deste jeito: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primeiraStr = “abobora”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segundaStr = “*a*b*o*b*o*r*a”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2: Crie um algoritmo de uma calculadora que peça 2 numeros para o usuario e uma das 4 operações basicas(+,-,*,/) e depois mostre o resultado, Ex: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3; 6; /;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0.5;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8fe8d8db4_0_5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g2d8fe8d8db4_0_5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Exercicio: Qual letra apareceu mais em uma frase? (use o comando count() do python)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Ex: “Eu gosto de morango”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letra que mais apareceu foi a letra ‘o’, 4 vezes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8fe8d8db4_0_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6" name="Google Shape;186;g2d8fe8d8db4_0_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Laço de repetição for in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nome in nomes: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print(nome)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 serve para repetirmos codigo que sabemos quantas vezes irão ser impresas e tambem percorrer qualquer item iteravel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Palavras continue e break tambem funcionam no For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tente refazer o exercicio do slide anterior, mas agora com for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2d8fe8d8db4_0_5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405" y="1536628"/>
            <a:ext cx="7595625" cy="15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8fe8d8db4_0_6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4" name="Google Shape;194;g2d8fe8d8db4_0_6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 iteravel range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Sintaxe(inicio,parada,passos)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Exs: range(3) =&gt; [0,1,2]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range(1,5) =&gt; [1,2,3,4]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range(0,10,2) =&gt; [0,2,4,6,8]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8fe8d8db4_0_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g2d8fe8d8db4_0_7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Final: Faça um jogo para o usuario adivinhar qual a palavra secreta.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vai propor uma palavra secreta qualquer e vai dar a possibilidade para o usuario digitar apenas uma letra.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o usuario digitar uma letra, voce vai conferir se a letra digitada esta na palavra secreta.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 a letra digitada estiver na palavra secreta; exiba a letra;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Se a letra digitada nao estiver na palavra secreta; exiba *;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a contagem de tentativas do seu usuario.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Resumindo: Faça um jogo da forca :)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Python Basico 04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</a:t>
            </a:r>
            <a:r>
              <a:rPr b="1"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Operadores in e not in (estar entre e nao estar entre)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 para verificarmos se algo esta ou nao contido em um conjunto ou lista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if(‘a’ in (‘a’,’b’,’c’):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print(‘esta no conjunto)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if(‘d’ not in (‘a’,’b’,’c’):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print(‘nao esta no conjunto)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Strings sao iteraveis(podemos navegar item por item ou letra por letra)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38f8c1f67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879" y="2977996"/>
            <a:ext cx="3407619" cy="3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3621cef44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33621cef44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Questionario: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possível adicionar um if dentro de outro fazendo várias condições aninhadas. Com isso em mente, o que você acha que o código abaixo exibe na tela?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numero = 10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numero &gt; 1: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if numero &gt; 2: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if numero &gt; 3: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print('Número maior que 3')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else: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print('Número menor que 3')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print('Número menor que 2')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print('Número menor que 1')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g333621cef44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Fatiamento de Strings e função len: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Lembrando que strings sao iteraveis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sintaxe de fatiamento funcionara da seguinte forma: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[i:f:p] [::] =&gt; Inicio fim e passos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variavel[4:] =&gt; irá do indice 4 ate o final das strings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variavel[4:7] =&gt; irá do indice 4 ate o indice 6( 7 nao incluso)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variavel[:4] =&gt; irá do inicio da string ate o indice 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variavel[4:9:2]=&gt; irá do indice 4 ate o indice 8 de 2 em 2 caracteres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variavel[::-1]=&gt;string ficara de tras para frente, ex: </a:t>
            </a:r>
            <a:b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cão =&gt; oãc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Funçao len retorna a quantidade de caracteres da String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len(variavel)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usar a função len junto com o fatiamento de strings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g333621cef44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Peça ao usuário para digitar seu nome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Peça ao usuário para digitar sua idade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nome e idada forem digitados: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Exiba: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 nome é {nome}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 nome invertido é {nome invertido}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nome contém ou não espaços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 nome tem {n} letras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primeira letra do seu nome é {letra}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7145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ultima letra do seu nome é {letra}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nada for digitado em nome ou idade: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Exiba “Desculpe, você deixou campos vazios.”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8fe8d8db4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g2d8fe8d8db4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Exercicios com Strings:</a:t>
            </a:r>
            <a:b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2 strings e informe o conteúdo delas seguido do seu comprimento. Informe também se as duas strings possuem o mesmo comprimento e são iguais ou diferentes no conteúdo.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Faça um programa que permita ao usuário digitar o seu nome e em seguida mostre o nome do usuário de trás para frente utilizando somente letras maiúsculas. Dica: lembre−se que ao informar o nome o usuário pode digitar letras maiúsculas ou minúsculas.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838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Dado uma string com uma frase informada pelo usuário (incluindo espaços em branco), conte: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quantos espaços em branco existem na frase.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129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pt-BR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quantas vezes aparecem as vogais a, e, i, o, u.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 Except(capturando erros e excessoes: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Código que tentara ser executado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O que será executado caso o try retorne um erro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seja com o try except conseguimos evitar que o nosso codigo quebre no meio e colocaremos nossas próprias mensagens de erros personalizadas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Constantes: python não possui palavra reservada para este tipo de variavel mas possui uma convenção entre os programadores. EX: NUMERO_PI = 3.14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6" name="Google Shape;136;g333621cef44_0_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3896" y="1028050"/>
            <a:ext cx="3756200" cy="21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