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TqPbK1ACXtoxWbB6i1+OTM6gD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621cef4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3621cef4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3621cef4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8fe8d8db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d8fe8d8db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d8fe8d8db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588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Python Basico 05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Funcionam como strings ou outros itens iteraveis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Possuem indices que o 1 item começa no zero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 ser passadas item por item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 maior diferença é que a lista é mutavel, podemos adicionar, deletar seus itens, etc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 =&gt; lista = [‘ana’,’bob’,’carla’]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acessar seus itens pelos seus indices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usar a função len em listas tambem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500" y="4615735"/>
            <a:ext cx="8229599" cy="4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3621cef4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33621cef44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Coisas que podemos fazer com listas: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Fazer uma variavel receber um item de uma lista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alterar itens especificos da lista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Funçao del =&gt; del lista[4], deleta no indice especifico mas pode requerir muito processamento, temos funções melhores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 append =&gt; lista.append(“outro item”), adiciona um item ao final da lista.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 pop =&gt; lista.pop(), remove o ultimo elemento da lista, bem menos processamento que o del.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passar indices especificos no pop tambem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33621cef44_0_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2405" y="4139210"/>
            <a:ext cx="29051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 para numerar os itens da lista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enumerate(lista)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333621cef44_0_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802" y="3429000"/>
            <a:ext cx="6547898" cy="16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uma lista de compras com listas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usuario deve ter a possibilidade de inserir, apagar, listar valores de sua lista.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permita que o programa quebre com valores de indices inexistentes na lista.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8fe8d8db4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g2d8fe8d8db4_0_1"/>
          <p:cNvSpPr txBox="1"/>
          <p:nvPr>
            <p:ph idx="1" type="body"/>
          </p:nvPr>
        </p:nvSpPr>
        <p:spPr>
          <a:xfrm>
            <a:off x="415600" y="1536625"/>
            <a:ext cx="8453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Lembrando que podemos criar lista dentro de listas: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•"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 Exemplo: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Fazer um programa para ler um numero inteiro N e uma matriz de ordem N contendo numeros inteiros. Em seguida, mostrar a diagonal principal e a quantidade de valores negativos da matriz.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•"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de fixação: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Fazer um programa para ler dois numeros inteiros M e N, e depois ler uma matriz de M linhas por N colunas contendo numeros inteiros podendo haver repetições. Em seguida, ler um numero inteiro X que pertence a matriz. Para cada ocorrencia de X, mostrar os valores a esquerda, acima, a direita e abaixo de X, quando houver, conforme exemplo na imagem acima.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d8fe8d8db4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6896" y="938950"/>
            <a:ext cx="2681700" cy="5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para relembrar tudo que vimos até aqui: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algoritmo que pegue um cpf qualquer e verifique se é ou não um cpf válido. Formula do CPF pode ser encontrada na internet.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333621cef44_0_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826" y="3214675"/>
            <a:ext cx="7200250" cy="28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