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PHkXTzB5hSKbHl+3VoxggOpOt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a79a3e4ed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3a79a3e4ed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3a79a3e4ed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79a3e4ed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3a79a3e4ed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33a79a3e4ed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a79a3e4ed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3a79a3e4ed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3a79a3e4ed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a79a3e4ed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3a79a3e4ed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33a79a3e4ed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a79a3e4ed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3a79a3e4ed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33a79a3e4ed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a79a3e4e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a79a3e4e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3a79a3e4e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a79a3e4e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3a79a3e4e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3a79a3e4ed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a79a3e4e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3a79a3e4e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3a79a3e4ed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a79a3e4e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3a79a3e4e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3a79a3e4ed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a79a3e4ed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3a79a3e4e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3a79a3e4ed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196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a79a3e4ed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6" name="Google Shape;146;g33a79a3e4ed_0_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 valores padrao para parametros: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Recomenda-se colocar os valores com valor padrao como None(um nao valor, null, nulo)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Pois se estivermos refatorando o código não irá quebrar nosso algoritmo e podemos verificar se o valor foi passado ou nao Ex: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3a79a3e4ed_0_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5435" y="3012450"/>
            <a:ext cx="2963545" cy="3217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a79a3e4ed_0_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g33a79a3e4ed_0_4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Escopo de funções em python: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Escopo Significa o local onde aquele código pode atingir.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 escopo global e local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escopo global é o escopo onde todo o código é alcançavel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escopo local é o escopo onde apenas nomes do mesmo local podem ser alcançados.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33a79a3e4ed_0_4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845" y="3896715"/>
            <a:ext cx="29908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3a79a3e4ed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970" y="3691515"/>
            <a:ext cx="30099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a79a3e4ed_0_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g33a79a3e4ed_0_5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Retorno de valores das funções(return):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funções podem ou não retornar algum valor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padrão elas não retornam nenhum valor, ou seja retornam None.(tente passar o valor do print em uma variavel e depois printar esta variavel)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Outro exemplo é a função input(), que sempre retorna string, um texto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retornar valores usaremos a seguinte sintaxe dentro da função: return valor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Imagine como um liquidificador: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chama a função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Coloca os ingredientes 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(argumentos)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ela retorna apenas um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33a79a3e4ed_0_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4050" y="4034225"/>
            <a:ext cx="3762200" cy="20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a79a3e4ed_0_7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1" name="Google Shape;171;g33a79a3e4ed_0_7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programa para imprimir: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2   2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3   3   3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.....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n   n   n   n   n   n  ... 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um n informado pelo usuário. Use uma função que receba um valor n inteiro e imprima até a n-ésima linha.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2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programa para imprimir: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1   2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1   2   3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.....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1   2   3   ...  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um n informado pelo usuário. Use uma função que receba um valor n inteiro imprima até a n-ésima linha.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a79a3e4ed_0_7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g33a79a3e4ed_0_7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 startAt="3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programa, com uma função que necessite de três argumentos, e que forneça a soma desses três argumentos.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 startAt="3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programa, com uma função que necessite de um argumento. A função retorna o valor de caractere ‘P’, se seu argumento for positivo, e ‘N’, se seu argumento for zero ou negativo.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 startAt="3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programa com uma função chamada somaImposto. A função possui dois parâmetros formais: taxaImposto, que é a quantia de imposto sobre vendas expressa em porcentagem e custo, que é o custo de um item antes do imposto. A função “altera” o valor de custo para incluir o imposto sobre vendas.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Python Intermediario 01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04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302600"/>
            <a:ext cx="6349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iremos ver nesta seção: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Outras coisas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 são trechos de códigos usados para replicar determina ação ao longo do seu código.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Elas podem receber valores para parâmetros(argumentos)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podem ou nao retornar um valor especifico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padrão, funções python retornam None(nada).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 conhecemos algumas funções como: print(), input(), len(), etc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a79a3e4ed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3a79a3e4ed_0_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declararmos uma função usamos a seguinte sintaxe: def NomeDaFunção (argumentos, se houver):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código da função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chamarmos a função basta apenas escrever o nome dela e seus argumentos obrigatórios se houver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3a79a3e4ed_0_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899" y="3925374"/>
            <a:ext cx="4950475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a79a3e4ed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g33a79a3e4ed_0_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Argumentos nomeados e argumentos posicionais: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Argumento nomeado tem nome com  sinal de igual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Argumento não nomeado recebe apenas o argumento (valor)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def soma(x,y):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print(x+y)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e y são argumentos posicionais, e quando chamamos a função colocamos seus valores neles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soma(3,6) =&gt; 3 indo para o argumento x e 6 para o argumento 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valores sao passados na ordem, por isso posicionais.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soma(6,3) =&gt; neste caso o x=6 e y=3.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a79a3e4ed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g33a79a3e4ed_0_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Segue exemplos em código: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33a79a3e4ed_0_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685" y="2060575"/>
            <a:ext cx="44577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a79a3e4ed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0" name="Google Shape;130;g33a79a3e4ed_0_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 e se a gente quisesse passar primeiro o valor de y e depois o de x? poderiamos declarar a funçao com o y primeiro: def soma(y,x): print(x+y).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Poderiamos, mas tambem poderiamos fazer uso dos argumentos nomeados. Já usamos alguns deles na função print que são o sep= e o end=.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 caso da função soma ficaria desta forma: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caso ao lado não importa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ordem pois estamos chamando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argumento pelo seu nome, pois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agora ele possui o simbolo de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atribuição “=”.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33a79a3e4ed_0_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7775" y="3542420"/>
            <a:ext cx="3556425" cy="27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a79a3e4ed_0_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8" name="Google Shape;138;g33a79a3e4ed_0_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Obs: a partir do momento que você passa um argumento nomeado o restante tem que ser nomeado ex: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33a79a3e4ed_0_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646" y="2342479"/>
            <a:ext cx="5252975" cy="37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