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n7FRdXlucshqcCNQ7VJ39bda9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7a474e5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3a7a474e56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3a7a474e56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7a474e56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a7a474e56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3a7a474e56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7a474e56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3a7a474e56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3a7a474e56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a79a3e4e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a79a3e4e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a79a3e4e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79a3e4ed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a79a3e4ed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3a79a3e4ed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a79a3e4e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a79a3e4e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3a79a3e4e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a474e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3a7a474e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3a7a474e5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7a474e56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3a7a474e56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3a7a474e56_1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9803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7a474e56_1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33a7a474e56_1_20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1: Criando e Acessando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chamado livro com as chaves "título", "autor" e "ano", preenchendo com valores de sua escolha.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apenas o valor da chave "título".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uma nova chave "páginas" com um valor numérico.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dicionario todo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2: Atualizando Valores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estoque com 3 itens e suas quantidades (ex.: "caneta": 50, "lápis": 30, "borracha": 20).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Reduza a quantidade de um item em 5 unidades (ex.: venda de 5 canetas).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.get() para tentar acessar um item que não existe, definindo 0 como valor padrão.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dicionário atualizado e o resultado do .get().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7a474e56_1_3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33a7a474e56_1_30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3: Contagem com Dicionários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programa que conte quantas vezes cada letra aparece em uma palavra fornecida pelo usuário.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Entrada: "banana"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Saída: {'b': 1, 'a': 3, 'n': 2}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Use um dicionário vazio e um loop para contar.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4: Dicionário Aninhado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alunos onde cada chave é o nome de um aluno e o valor é outro dicionário com "idade" e "nota".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alunos = {"Ana": {"idade": 20, "nota": 8.5}, "João": {"idade": 19, "nota": 7.0}}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Acesse e imprima a nota de um aluno específico.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Adicione um novo aluno com suas informações.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a7a474e56_1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g33a7a474e56_1_38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 5: Verificação e Remoção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 dicionário com pelo menos 4 pares chave-valor (ex.: produtos e preços).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Verifique se uma chave específica existe no dicionário usando in.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Remova um item usando pop() e imprima o valor removido.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Imprima o dicionário final.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Intermediario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302600"/>
            <a:ext cx="63498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- import, from, as e *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inteiro =&gt; import nomeModulo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você tem o namespace do Módulo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nomes grandes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partes =&gt; from nomeModulo import obj1, obj2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nomes pequenos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Sem o namespace do módulo, cuidado para não sobrescrever.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1 - import nomeModulo as  apelido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alias 2 - from nomeModulo import objeto as apelido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você pode reservar nomes para seu código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pode ficar fora do padrão da linguagem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79a3e4ed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a79a3e4ed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 prática =&gt; from nomeModulo import *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 importa tudo de um modulo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 importa tudo de um modulo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Sobre modulos(arquivos.py):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primeiro modulo executado chama-se __main__  (__name__)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Você pode importar outro modulo inteiro ou parte do modulo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python conhece a pasta onde o __main__ esta e as pastas abaixo dele.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não reconhece pastas e modulos acima do __main__ por padrao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Pastas são packages em python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79a3e4ed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g33a79a3e4ed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package.modulo import function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 package.modulo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 package import modulo </a:t>
            </a:r>
            <a:b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criando um arquivo chamado “__init__.py” no package cria um inicializador do package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a79a3e4ed_0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g33a79a3e4ed_0_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Ambientes Virtuais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Espaços isolados para projetos Python, com suas próprias bibliotecas e dependências.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Evitam conflitos entre versões de pacotes (ex.: Projeto A usa Django 2.0, Projeto B usa Django 3.0).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 que usar?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Organização: cada projeto tem seu ambiente.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Portabilidade: fácil de replicar em outras máquinas.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Segurança: evita interferência no Python global do sistema.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a474e56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g33a7a474e56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criar e usar?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-m venv nome_do_ambiente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Ativar: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Windows: nome_do_ambiente\Scripts\activate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Linux/Mac: source nome_do_ambiente/bin/activate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Desativar: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deactivate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Instalar pacotes: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pip install nome_do_pacote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 prática: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requirements.txt para listar dependências (pip freeze &gt; requirements.txt).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7a474e56_1_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33a7a474e56_1_3"/>
          <p:cNvSpPr txBox="1"/>
          <p:nvPr>
            <p:ph idx="1" type="body"/>
          </p:nvPr>
        </p:nvSpPr>
        <p:spPr>
          <a:xfrm>
            <a:off x="41565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são?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Estrutura de dados que armazena pares chave: valor.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aluno = {"nome": "João", "idade": 20}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Chaves são únicas e imutáveis (ex.: strings, números, tuplas).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Valores podem ser qualquer tipo (números, listas, até outros dicionários).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Mutáveis: você pode adicionar ou alterar itens.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Operações básicas: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Acessar: aluno["nome"] → "João"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Adicionar: aluno["nota"] = 8.5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Remover: del aluno["idade"]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aluno.pop("idade")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Verificar chave: "nome" in aluno → True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Use .get() para evitar erros com chaves inexistentes: estoque.get("laranja", 0).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g33a7a474e56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325" y="4324275"/>
            <a:ext cx="6238875" cy="13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