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6" r:id="rId4"/>
    <p:sldId id="272" r:id="rId5"/>
    <p:sldId id="277" r:id="rId6"/>
    <p:sldId id="274" r:id="rId7"/>
    <p:sldId id="258" r:id="rId8"/>
    <p:sldId id="259" r:id="rId9"/>
    <p:sldId id="260" r:id="rId10"/>
    <p:sldId id="278" r:id="rId11"/>
    <p:sldId id="279" r:id="rId12"/>
    <p:sldId id="280" r:id="rId13"/>
    <p:sldId id="264" r:id="rId14"/>
    <p:sldId id="265" r:id="rId15"/>
    <p:sldId id="281" r:id="rId16"/>
    <p:sldId id="262" r:id="rId17"/>
    <p:sldId id="263" r:id="rId18"/>
    <p:sldId id="282" r:id="rId19"/>
    <p:sldId id="283" r:id="rId20"/>
    <p:sldId id="284" r:id="rId21"/>
    <p:sldId id="261" r:id="rId22"/>
    <p:sldId id="285" r:id="rId23"/>
    <p:sldId id="286" r:id="rId24"/>
    <p:sldId id="287" r:id="rId25"/>
    <p:sldId id="275" r:id="rId26"/>
    <p:sldId id="266" r:id="rId27"/>
    <p:sldId id="267" r:id="rId28"/>
    <p:sldId id="268" r:id="rId29"/>
    <p:sldId id="269" r:id="rId30"/>
    <p:sldId id="270" r:id="rId31"/>
    <p:sldId id="27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E31"/>
    <a:srgbClr val="24F9CB"/>
    <a:srgbClr val="2CCBDE"/>
    <a:srgbClr val="FFA400"/>
    <a:srgbClr val="E17079"/>
    <a:srgbClr val="E38365"/>
    <a:srgbClr val="0E0C13"/>
    <a:srgbClr val="18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nents-and-props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reactjs.org/docs/rendering-eleme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introducing-jsx.html" TargetMode="External"/><Relationship Id="rId11" Type="http://schemas.openxmlformats.org/officeDocument/2006/relationships/hyperlink" Target="http://www.ruanyifeng.com/blog/2015/03/react.html" TargetMode="External"/><Relationship Id="rId5" Type="http://schemas.openxmlformats.org/officeDocument/2006/relationships/hyperlink" Target="https://reactjs.org/docs/hello-world.html" TargetMode="External"/><Relationship Id="rId10" Type="http://schemas.openxmlformats.org/officeDocument/2006/relationships/hyperlink" Target="https://www.w3cplus.com/css3/a-guide-to-flexbox.html" TargetMode="External"/><Relationship Id="rId4" Type="http://schemas.openxmlformats.org/officeDocument/2006/relationships/hyperlink" Target="http://www.w3school.com.cn/css/css_howto.asp" TargetMode="External"/><Relationship Id="rId9" Type="http://schemas.openxmlformats.org/officeDocument/2006/relationships/hyperlink" Target="https://reactjs.org/docs/state-and-lifecycl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qiuyuan/reactjs_cour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3D9-EB0B-DC41-BDC3-720A76CC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F6D2F-4555-5B46-9CAE-D82FD8DFC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314B1-BE58-0242-90EA-622E0ADB63BC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C2C-A041-0F4D-BE16-C4537DD833DE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AD8EC-25B7-0640-9EDD-E4A063F9B277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35C0B-1B64-E64D-9B80-98AA043B11A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893C7-AF70-EA45-9D9C-AED0A4707573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B6324-1834-8B4C-81ED-D7080C7B252D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2B5CEBC-A7E9-4443-B7D8-F9A06D757B94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E601B303-03E2-4B0A-A1A2-E1A94B59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CSS-in-JS</a:t>
            </a:r>
            <a:r>
              <a:rPr lang="zh-CN" altLang="en-US" dirty="0">
                <a:solidFill>
                  <a:schemeClr val="bg1"/>
                </a:solidFill>
              </a:rPr>
              <a:t>样式使用的三种方式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545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1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A400"/>
                </a:solidFill>
                <a:latin typeface="Calibri" panose="020F0502020204030204"/>
              </a:rPr>
              <a:t>09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45720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</a:rPr>
              <a:t>(Prototype)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994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提供数据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当有多个属性时，分多行书写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9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答案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6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962571A1-6B90-4AFB-9316-2B3ACA30F680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FD54ED1-5C7D-46C5-B066-C1FBB59C20C5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4A3D95-44D9-4E3F-BA21-E1EFCE0BB877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start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09FA90-3B66-435C-8966-4831A1DBD845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DD3538-2547-4389-9E95-60B30735FDE4}"/>
              </a:ext>
            </a:extLst>
          </p:cNvPr>
          <p:cNvSpPr txBox="1"/>
          <p:nvPr/>
        </p:nvSpPr>
        <p:spPr>
          <a:xfrm>
            <a:off x="3931184" y="347682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项目：</a:t>
            </a:r>
            <a:r>
              <a:rPr lang="en-US" dirty="0" err="1">
                <a:solidFill>
                  <a:schemeClr val="bg1"/>
                </a:solidFill>
              </a:rPr>
              <a:t>npx</a:t>
            </a:r>
            <a:r>
              <a:rPr lang="en-US" dirty="0">
                <a:solidFill>
                  <a:schemeClr val="bg1"/>
                </a:solidFill>
              </a:rPr>
              <a:t> create-react-app my-app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BC0FC1-876D-4712-83D6-2E640B05C2E6}"/>
              </a:ext>
            </a:extLst>
          </p:cNvPr>
          <p:cNvSpPr txBox="1"/>
          <p:nvPr/>
        </p:nvSpPr>
        <p:spPr>
          <a:xfrm>
            <a:off x="4207252" y="187912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49593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7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6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8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64E31"/>
                </a:solidFill>
                <a:latin typeface="Calibri" panose="020F0502020204030204"/>
              </a:rPr>
              <a:t>16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56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3FA245-9688-4309-B4FE-E7E39E2887D7}"/>
              </a:ext>
            </a:extLst>
          </p:cNvPr>
          <p:cNvSpPr txBox="1"/>
          <p:nvPr/>
        </p:nvSpPr>
        <p:spPr>
          <a:xfrm>
            <a:off x="2787090" y="259243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中的一种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异步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解决方案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30774-B80A-4A66-99D4-98A4048AF081}"/>
              </a:ext>
            </a:extLst>
          </p:cNvPr>
          <p:cNvSpPr txBox="1"/>
          <p:nvPr/>
        </p:nvSpPr>
        <p:spPr>
          <a:xfrm>
            <a:off x="2787090" y="3112648"/>
            <a:ext cx="881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想象要做这样一件事情：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等待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1000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毫秒</a:t>
            </a:r>
            <a:endParaRPr lang="en-US" altLang="zh-CN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(0, 1)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之间的随机数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如果随机数小于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0.5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，打印出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”resolve”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，否则打印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”reject”</a:t>
            </a:r>
          </a:p>
        </p:txBody>
      </p:sp>
    </p:spTree>
    <p:extLst>
      <p:ext uri="{BB962C8B-B14F-4D97-AF65-F5344CB8AC3E}">
        <p14:creationId xmlns:p14="http://schemas.microsoft.com/office/powerpoint/2010/main" val="58108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209017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不使用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实现：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EA40C3-C19A-477D-8B65-4BEA3248A110}"/>
              </a:ext>
            </a:extLst>
          </p:cNvPr>
          <p:cNvSpPr/>
          <p:nvPr/>
        </p:nvSpPr>
        <p:spPr>
          <a:xfrm>
            <a:off x="2787090" y="259591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"resolve: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"reject: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7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139558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B59596-A7AC-47C4-81B9-E799D6B85654}"/>
              </a:ext>
            </a:extLst>
          </p:cNvPr>
          <p:cNvSpPr/>
          <p:nvPr/>
        </p:nvSpPr>
        <p:spPr>
          <a:xfrm>
            <a:off x="2787090" y="176491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1"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2"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060983-07CE-497B-991A-BC9DB88343A7}"/>
              </a:ext>
            </a:extLst>
          </p:cNvPr>
          <p:cNvSpPr/>
          <p:nvPr/>
        </p:nvSpPr>
        <p:spPr>
          <a:xfrm>
            <a:off x="2738761" y="545523"/>
            <a:ext cx="457200" cy="457200"/>
          </a:xfrm>
          <a:prstGeom prst="ellipse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F40533-857D-4A26-ACB4-7935D4FD039F}"/>
              </a:ext>
            </a:extLst>
          </p:cNvPr>
          <p:cNvSpPr txBox="1"/>
          <p:nvPr/>
        </p:nvSpPr>
        <p:spPr>
          <a:xfrm>
            <a:off x="3195961" y="58945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52473-CA57-4462-88F3-BD184D822754}"/>
              </a:ext>
            </a:extLst>
          </p:cNvPr>
          <p:cNvSpPr/>
          <p:nvPr/>
        </p:nvSpPr>
        <p:spPr>
          <a:xfrm>
            <a:off x="3195961" y="1166985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A3BE3-6D6B-4A27-8C14-B767B9C86AE2}"/>
              </a:ext>
            </a:extLst>
          </p:cNvPr>
          <p:cNvSpPr/>
          <p:nvPr/>
        </p:nvSpPr>
        <p:spPr>
          <a:xfrm>
            <a:off x="2738761" y="1680799"/>
            <a:ext cx="457200" cy="457200"/>
          </a:xfrm>
          <a:prstGeom prst="ellipse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13DCE-543E-4D95-AFEA-ECDEAFD3E2CA}"/>
              </a:ext>
            </a:extLst>
          </p:cNvPr>
          <p:cNvSpPr txBox="1"/>
          <p:nvPr/>
        </p:nvSpPr>
        <p:spPr>
          <a:xfrm>
            <a:off x="3195961" y="1724733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定义执行函数 </a:t>
            </a:r>
            <a:r>
              <a:rPr lang="en-US" altLang="zh-CN" dirty="0">
                <a:solidFill>
                  <a:schemeClr val="bg1"/>
                </a:solidFill>
              </a:rPr>
              <a:t>(Executor)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AB55E6-E989-439C-95BD-91894D919A4B}"/>
              </a:ext>
            </a:extLst>
          </p:cNvPr>
          <p:cNvSpPr/>
          <p:nvPr/>
        </p:nvSpPr>
        <p:spPr>
          <a:xfrm>
            <a:off x="3195961" y="229765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isSuccessful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FED7A-C177-471B-A001-6EB7AE5D0536}"/>
              </a:ext>
            </a:extLst>
          </p:cNvPr>
          <p:cNvSpPr/>
          <p:nvPr/>
        </p:nvSpPr>
        <p:spPr>
          <a:xfrm>
            <a:off x="2738761" y="4519420"/>
            <a:ext cx="457200" cy="457200"/>
          </a:xfrm>
          <a:prstGeom prst="ellipse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2E536-FA29-4F6A-8AA2-47D0D0152D4C}"/>
              </a:ext>
            </a:extLst>
          </p:cNvPr>
          <p:cNvSpPr txBox="1"/>
          <p:nvPr/>
        </p:nvSpPr>
        <p:spPr>
          <a:xfrm>
            <a:off x="3195961" y="4563354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回调函数 </a:t>
            </a:r>
            <a:r>
              <a:rPr lang="en-US" altLang="zh-CN" dirty="0">
                <a:solidFill>
                  <a:schemeClr val="bg1"/>
                </a:solidFill>
              </a:rPr>
              <a:t>(Callback Function)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495832-9CE4-44B2-9661-EAB52CB422B3}"/>
              </a:ext>
            </a:extLst>
          </p:cNvPr>
          <p:cNvSpPr/>
          <p:nvPr/>
        </p:nvSpPr>
        <p:spPr>
          <a:xfrm>
            <a:off x="3195961" y="515188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resolve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rejct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7BFD119-C910-4FE1-A399-EEBBD94C8E61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4C39AD-97CF-4B00-BCA4-7B5F30BF07A7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0F8ED1-2E3A-4F26-A426-13F5D0FC1DB7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A51C8-E482-4DDB-8899-FB3650981000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zh-CN" altLang="en-US" dirty="0">
                <a:solidFill>
                  <a:schemeClr val="bg1"/>
                </a:solidFill>
              </a:rPr>
              <a:t>：网站主程序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AA7471C-3FA2-4305-9780-31AE9C1D06F5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68A6B8-62CC-4E40-8DA0-ED76DF2F4348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6EAA47C-85BD-41AA-9694-CA9E1D54FD62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C114FF-A522-47C7-A5FE-0124E2CF5681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7529A834-0F5F-43F1-A7B8-03643F1D53F0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5DD6A1-19A8-41E7-98B4-D9ED98378181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0E30405-0BEA-49A1-9A30-DCB3135E4D7C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9A9AF6C-D546-4152-B99E-E7C82D77919F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509560-4D5A-4600-A495-BB4A2B9DA547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4D7D39-9AC6-447A-AB75-683A654D1D53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65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E64F14-7182-4949-8896-9B577E9EE180}"/>
              </a:ext>
            </a:extLst>
          </p:cNvPr>
          <p:cNvSpPr/>
          <p:nvPr/>
        </p:nvSpPr>
        <p:spPr>
          <a:xfrm>
            <a:off x="2787090" y="245317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"https://www.example.com/users"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showUsersOnPage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DBCEDE-688F-4DD4-9A64-AF5F3C29CC23}"/>
              </a:ext>
            </a:extLst>
          </p:cNvPr>
          <p:cNvSpPr txBox="1"/>
          <p:nvPr/>
        </p:nvSpPr>
        <p:spPr>
          <a:xfrm>
            <a:off x="2787090" y="2083842"/>
            <a:ext cx="326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的例子：</a:t>
            </a:r>
            <a:r>
              <a:rPr lang="en-US" altLang="zh-CN" dirty="0">
                <a:solidFill>
                  <a:schemeClr val="bg1"/>
                </a:solidFill>
              </a:rPr>
              <a:t>fetch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Calibri" panose="020F0502020204030204"/>
              </a:rPr>
              <a:t>18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每周阅读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637C907-6A2F-4B1C-88C1-3AF5754C7B7E}"/>
              </a:ext>
            </a:extLst>
          </p:cNvPr>
          <p:cNvSpPr/>
          <p:nvPr/>
        </p:nvSpPr>
        <p:spPr>
          <a:xfrm rot="10800000">
            <a:off x="2787090" y="2337605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86E79-2499-4A4A-A567-CF23A07BF020}"/>
              </a:ext>
            </a:extLst>
          </p:cNvPr>
          <p:cNvSpPr txBox="1"/>
          <p:nvPr/>
        </p:nvSpPr>
        <p:spPr>
          <a:xfrm>
            <a:off x="2859778" y="238153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官方文档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281472-2E8C-480B-8F31-5403A3DB5BE7}"/>
              </a:ext>
            </a:extLst>
          </p:cNvPr>
          <p:cNvSpPr/>
          <p:nvPr/>
        </p:nvSpPr>
        <p:spPr>
          <a:xfrm rot="10800000">
            <a:off x="2787090" y="137478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9BAB38-A939-4C69-AAED-46D5289FC876}"/>
              </a:ext>
            </a:extLst>
          </p:cNvPr>
          <p:cNvSpPr txBox="1"/>
          <p:nvPr/>
        </p:nvSpPr>
        <p:spPr>
          <a:xfrm>
            <a:off x="2859778" y="14187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4"/>
              </a:rPr>
              <a:t>如何创建</a:t>
            </a:r>
            <a:r>
              <a:rPr lang="en-US" altLang="zh-CN" dirty="0">
                <a:solidFill>
                  <a:schemeClr val="bg1"/>
                </a:solidFill>
                <a:hlinkClick r:id="rId4"/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403F8-4BAC-445F-B01A-C7FE67B762D5}"/>
              </a:ext>
            </a:extLst>
          </p:cNvPr>
          <p:cNvSpPr txBox="1"/>
          <p:nvPr/>
        </p:nvSpPr>
        <p:spPr>
          <a:xfrm>
            <a:off x="2859777" y="188037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的三种方式：外部样式表、内部样式表、内联样式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BCCB28-FC9D-47A4-BF2D-28F9FA5E14AD}"/>
              </a:ext>
            </a:extLst>
          </p:cNvPr>
          <p:cNvSpPr txBox="1"/>
          <p:nvPr/>
        </p:nvSpPr>
        <p:spPr>
          <a:xfrm>
            <a:off x="2859778" y="279480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Hello World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BA15D8-550C-4AE0-A72E-A8FF0074B47D}"/>
              </a:ext>
            </a:extLst>
          </p:cNvPr>
          <p:cNvSpPr txBox="1"/>
          <p:nvPr/>
        </p:nvSpPr>
        <p:spPr>
          <a:xfrm>
            <a:off x="2859778" y="3160427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6"/>
              </a:rPr>
              <a:t>Introducing JSX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25B048-5139-4528-B9A7-C272A3AEDD30}"/>
              </a:ext>
            </a:extLst>
          </p:cNvPr>
          <p:cNvSpPr txBox="1"/>
          <p:nvPr/>
        </p:nvSpPr>
        <p:spPr>
          <a:xfrm>
            <a:off x="2859778" y="352975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7"/>
              </a:rPr>
              <a:t>Rendering Elements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DD6B7-3CED-4525-942A-7F6F706F3C6F}"/>
              </a:ext>
            </a:extLst>
          </p:cNvPr>
          <p:cNvSpPr txBox="1"/>
          <p:nvPr/>
        </p:nvSpPr>
        <p:spPr>
          <a:xfrm>
            <a:off x="2859778" y="389538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8"/>
              </a:rPr>
              <a:t>Components and Props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DE1DE7-D809-4CE9-964E-8DE4FCAD3751}"/>
              </a:ext>
            </a:extLst>
          </p:cNvPr>
          <p:cNvSpPr txBox="1"/>
          <p:nvPr/>
        </p:nvSpPr>
        <p:spPr>
          <a:xfrm>
            <a:off x="2859778" y="4264712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9"/>
              </a:rPr>
              <a:t>State and Lifecycle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A6BFFF3-FB8B-46B4-BD0D-A57902029B14}"/>
              </a:ext>
            </a:extLst>
          </p:cNvPr>
          <p:cNvSpPr/>
          <p:nvPr/>
        </p:nvSpPr>
        <p:spPr>
          <a:xfrm rot="10800000">
            <a:off x="2787090" y="4639484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6F238-6F37-4864-9B2C-222112508ADC}"/>
              </a:ext>
            </a:extLst>
          </p:cNvPr>
          <p:cNvSpPr txBox="1"/>
          <p:nvPr/>
        </p:nvSpPr>
        <p:spPr>
          <a:xfrm>
            <a:off x="2859778" y="46834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一个完整的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指南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529F2E-C3CF-4FA3-BD43-9DDDEA930A38}"/>
              </a:ext>
            </a:extLst>
          </p:cNvPr>
          <p:cNvSpPr/>
          <p:nvPr/>
        </p:nvSpPr>
        <p:spPr>
          <a:xfrm rot="10800000">
            <a:off x="2787090" y="5154221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4AEA3-E85E-4BC7-B781-7C00FECA15FD}"/>
              </a:ext>
            </a:extLst>
          </p:cNvPr>
          <p:cNvSpPr txBox="1"/>
          <p:nvPr/>
        </p:nvSpPr>
        <p:spPr>
          <a:xfrm>
            <a:off x="2859778" y="51981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11"/>
              </a:rPr>
              <a:t>React</a:t>
            </a:r>
            <a:r>
              <a:rPr lang="zh-CN" altLang="en-US" dirty="0">
                <a:solidFill>
                  <a:schemeClr val="bg1"/>
                </a:solidFill>
                <a:hlinkClick r:id="rId11"/>
              </a:rPr>
              <a:t>入门实例教程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9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其它材料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B077282A-7F1A-4BBA-9988-BE974FB53921}"/>
              </a:ext>
            </a:extLst>
          </p:cNvPr>
          <p:cNvSpPr/>
          <p:nvPr/>
        </p:nvSpPr>
        <p:spPr>
          <a:xfrm rot="10800000">
            <a:off x="3106686" y="1763119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A9B748-F17B-4203-A60F-A9BA2DED2221}"/>
              </a:ext>
            </a:extLst>
          </p:cNvPr>
          <p:cNvSpPr txBox="1"/>
          <p:nvPr/>
        </p:nvSpPr>
        <p:spPr>
          <a:xfrm>
            <a:off x="3179374" y="1807053"/>
            <a:ext cx="698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hlinkClick r:id="rId4"/>
              </a:rPr>
              <a:t>Github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hlinkClick r:id="rId4"/>
              </a:rPr>
              <a:t>地址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C18E5F-42F8-4E87-9371-FC0985EAD581}"/>
              </a:ext>
            </a:extLst>
          </p:cNvPr>
          <p:cNvSpPr txBox="1"/>
          <p:nvPr/>
        </p:nvSpPr>
        <p:spPr>
          <a:xfrm>
            <a:off x="3179374" y="2215102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切换到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branch lecture01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查看本节课展示的代码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A07B00-7E9A-42BA-A1FB-A317FC14437B}"/>
              </a:ext>
            </a:extLst>
          </p:cNvPr>
          <p:cNvSpPr txBox="1"/>
          <p:nvPr/>
        </p:nvSpPr>
        <p:spPr>
          <a:xfrm>
            <a:off x="3179374" y="2552168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design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目录下可以找到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设计文件以及所有需要用到的素材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6E0030-E387-4EFF-ABF1-830B3C312B0A}"/>
              </a:ext>
            </a:extLst>
          </p:cNvPr>
          <p:cNvSpPr txBox="1"/>
          <p:nvPr/>
        </p:nvSpPr>
        <p:spPr>
          <a:xfrm>
            <a:off x="3179374" y="292150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lectures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目录下可以找到每节课的课件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649256F-C650-4185-A5EE-40AA9F86ED58}"/>
              </a:ext>
            </a:extLst>
          </p:cNvPr>
          <p:cNvSpPr/>
          <p:nvPr/>
        </p:nvSpPr>
        <p:spPr>
          <a:xfrm rot="10800000">
            <a:off x="3106686" y="3338569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5AC2E9-84C1-4198-BA69-508639E57A4B}"/>
              </a:ext>
            </a:extLst>
          </p:cNvPr>
          <p:cNvSpPr txBox="1"/>
          <p:nvPr/>
        </p:nvSpPr>
        <p:spPr>
          <a:xfrm>
            <a:off x="3179374" y="3382503"/>
            <a:ext cx="811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Sketch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破解版下载：</a:t>
            </a:r>
            <a:r>
              <a:rPr lang="en-US" altLang="zh-CN" dirty="0">
                <a:solidFill>
                  <a:prstClr val="white"/>
                </a:solidFill>
              </a:rPr>
              <a:t>https://pan.baidu.com/share/init?surl=H6vQRu1L9iZfc3mYL5fZqA#5wf1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53234B-8648-47C6-9A94-399EE9A68354}"/>
              </a:ext>
            </a:extLst>
          </p:cNvPr>
          <p:cNvSpPr txBox="1"/>
          <p:nvPr/>
        </p:nvSpPr>
        <p:spPr>
          <a:xfrm>
            <a:off x="3179374" y="4028834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提取码：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5wf1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B79B3B0-2AD7-48E2-A3AF-7A90F94AE541}"/>
              </a:ext>
            </a:extLst>
          </p:cNvPr>
          <p:cNvSpPr txBox="1"/>
          <p:nvPr/>
        </p:nvSpPr>
        <p:spPr>
          <a:xfrm>
            <a:off x="3179374" y="436590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安装时的密码：</a:t>
            </a:r>
            <a:r>
              <a:rPr lang="en-US" altLang="zh-CN" dirty="0">
                <a:solidFill>
                  <a:srgbClr val="24F9CB"/>
                </a:solidFill>
              </a:rPr>
              <a:t>xclient.info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3861ED2-1979-4DDB-AAFA-94E8CBFA5B7C}"/>
              </a:ext>
            </a:extLst>
          </p:cNvPr>
          <p:cNvSpPr txBox="1"/>
          <p:nvPr/>
        </p:nvSpPr>
        <p:spPr>
          <a:xfrm>
            <a:off x="3179374" y="4735232"/>
            <a:ext cx="803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如果安装好之后打不开或者提示文件损坏，请参考：</a:t>
            </a:r>
            <a:r>
              <a:rPr lang="en-US" altLang="zh-CN" dirty="0">
                <a:solidFill>
                  <a:srgbClr val="24F9CB"/>
                </a:solidFill>
              </a:rPr>
              <a:t>https://xclient.info/a/74559ea2-7870-b992-ed53-52a9d988e382.html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34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DAE0E24-1E6E-47C3-BE18-41F36112891A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CD08B-66C3-4B4D-A004-EB3305EF720B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Executor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E3BF25-4579-490C-B928-FA0071A0D27B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8EAC03-2B2D-418A-BD5C-AB66805CAE84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: Node Package Manager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4BEF0084-4518-4927-946C-A78E2BE109C4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8F734-E776-4701-BA26-4124F6D82435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F078E3-8959-4F0D-B180-2A2FD54C694E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bundler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B6E72B24-7088-4819-B0CD-42C53B9C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E56FDF-5D18-4702-9BAA-570FF2967F9E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</a:rPr>
              <a:t>package.json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</a:rPr>
              <a:t>lock.json</a:t>
            </a:r>
            <a:r>
              <a:rPr lang="zh-CN" altLang="en-US" dirty="0">
                <a:solidFill>
                  <a:schemeClr val="bg1"/>
                </a:solidFill>
              </a:rPr>
              <a:t>两个文件来管理依赖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2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A400"/>
                </a:solidFill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变量声明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函数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代码块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const</a:t>
            </a:r>
            <a:r>
              <a:rPr lang="zh-CN" altLang="en-US" dirty="0">
                <a:solidFill>
                  <a:schemeClr val="bg1"/>
                </a:solidFill>
              </a:rPr>
              <a:t>的作用是声明常量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</a:rPr>
              <a:t>方法的作用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(H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undefined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pie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 pie"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不能在声明之前使用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0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都可以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的场景：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0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0373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1735</Words>
  <Application>Microsoft Macintosh PowerPoint</Application>
  <PresentationFormat>Widescreen</PresentationFormat>
  <Paragraphs>373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ReactJS课程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Microsoft Office User</cp:lastModifiedBy>
  <cp:revision>159</cp:revision>
  <dcterms:created xsi:type="dcterms:W3CDTF">2019-02-07T21:35:04Z</dcterms:created>
  <dcterms:modified xsi:type="dcterms:W3CDTF">2019-05-31T21:40:55Z</dcterms:modified>
</cp:coreProperties>
</file>