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9CB"/>
    <a:srgbClr val="D64E31"/>
    <a:srgbClr val="E17079"/>
    <a:srgbClr val="2CCBDE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ularmstrong/normalizr" TargetMode="External"/><Relationship Id="rId5" Type="http://schemas.openxmlformats.org/officeDocument/2006/relationships/hyperlink" Target="https://github.com/reduxjs/reselect" TargetMode="External"/><Relationship Id="rId4" Type="http://schemas.openxmlformats.org/officeDocument/2006/relationships/hyperlink" Target="https://github.com/redux-saga/redux-sag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alaba.sh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://appium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leniumhq.org/" TargetMode="External"/><Relationship Id="rId5" Type="http://schemas.openxmlformats.org/officeDocument/2006/relationships/hyperlink" Target="https://airbnb.io/enzyme/" TargetMode="External"/><Relationship Id="rId4" Type="http://schemas.openxmlformats.org/officeDocument/2006/relationships/hyperlink" Target="https://jestj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njs.org/" TargetMode="External"/><Relationship Id="rId5" Type="http://schemas.openxmlformats.org/officeDocument/2006/relationships/hyperlink" Target="https://facebook.github.io/react-native/" TargetMode="External"/><Relationship Id="rId4" Type="http://schemas.openxmlformats.org/officeDocument/2006/relationships/hyperlink" Target="https://github.com/i18next/react-i18ne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gKa/react-road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07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2" y="2595914"/>
            <a:ext cx="17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课程还未结束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9DB3C5-314D-4045-B2F8-1A0A6F29D3A3}"/>
              </a:ext>
            </a:extLst>
          </p:cNvPr>
          <p:cNvSpPr txBox="1"/>
          <p:nvPr/>
        </p:nvSpPr>
        <p:spPr>
          <a:xfrm>
            <a:off x="2827024" y="273916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完成整个项目，我们会持续给大家提供解答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A3FC237-AEC2-4193-84D3-0613189DB98D}"/>
              </a:ext>
            </a:extLst>
          </p:cNvPr>
          <p:cNvSpPr/>
          <p:nvPr/>
        </p:nvSpPr>
        <p:spPr>
          <a:xfrm rot="10800000">
            <a:off x="2781304" y="2695235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4332D9-BC7D-4486-BF13-EDD476C511CE}"/>
              </a:ext>
            </a:extLst>
          </p:cNvPr>
          <p:cNvSpPr txBox="1"/>
          <p:nvPr/>
        </p:nvSpPr>
        <p:spPr>
          <a:xfrm>
            <a:off x="2827024" y="33048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两个小时的一对一讲解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B1BEA18-5492-43B3-9C20-6EC746FFDA23}"/>
              </a:ext>
            </a:extLst>
          </p:cNvPr>
          <p:cNvSpPr/>
          <p:nvPr/>
        </p:nvSpPr>
        <p:spPr>
          <a:xfrm rot="10800000">
            <a:off x="2781304" y="326090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2" y="2595914"/>
            <a:ext cx="17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在技术上走得更远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9DB3C5-314D-4045-B2F8-1A0A6F29D3A3}"/>
              </a:ext>
            </a:extLst>
          </p:cNvPr>
          <p:cNvSpPr txBox="1"/>
          <p:nvPr/>
        </p:nvSpPr>
        <p:spPr>
          <a:xfrm>
            <a:off x="2827021" y="78424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更多的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A3FC237-AEC2-4193-84D3-0613189DB98D}"/>
              </a:ext>
            </a:extLst>
          </p:cNvPr>
          <p:cNvSpPr/>
          <p:nvPr/>
        </p:nvSpPr>
        <p:spPr>
          <a:xfrm rot="10800000">
            <a:off x="2781301" y="3449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A54B75-730C-4B2C-AC6F-87B09E3DF422}"/>
              </a:ext>
            </a:extLst>
          </p:cNvPr>
          <p:cNvSpPr txBox="1"/>
          <p:nvPr/>
        </p:nvSpPr>
        <p:spPr>
          <a:xfrm>
            <a:off x="3494325" y="651709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rototype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0A3A49B-9D4E-4C7E-A83B-2C643FBC5320}"/>
              </a:ext>
            </a:extLst>
          </p:cNvPr>
          <p:cNvSpPr/>
          <p:nvPr/>
        </p:nvSpPr>
        <p:spPr>
          <a:xfrm rot="10800000">
            <a:off x="3448605" y="607775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E6301D-97DB-4A35-9300-CDA708D21228}"/>
              </a:ext>
            </a:extLst>
          </p:cNvPr>
          <p:cNvSpPr txBox="1"/>
          <p:nvPr/>
        </p:nvSpPr>
        <p:spPr>
          <a:xfrm>
            <a:off x="3494325" y="1224994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G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enerator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228B567-D88F-4A0C-B1A9-E9DB0D4C8787}"/>
              </a:ext>
            </a:extLst>
          </p:cNvPr>
          <p:cNvSpPr/>
          <p:nvPr/>
        </p:nvSpPr>
        <p:spPr>
          <a:xfrm rot="10800000">
            <a:off x="3448605" y="118106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904446-86B9-462D-B361-9F1995F75C5D}"/>
              </a:ext>
            </a:extLst>
          </p:cNvPr>
          <p:cNvSpPr txBox="1"/>
          <p:nvPr/>
        </p:nvSpPr>
        <p:spPr>
          <a:xfrm>
            <a:off x="3494325" y="1801717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DOM Tree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EDA9B9A-41BD-4053-8C04-10BD575A520E}"/>
              </a:ext>
            </a:extLst>
          </p:cNvPr>
          <p:cNvSpPr/>
          <p:nvPr/>
        </p:nvSpPr>
        <p:spPr>
          <a:xfrm rot="10800000">
            <a:off x="3448605" y="175778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CC6618-303B-4F63-8045-024C6A45C337}"/>
              </a:ext>
            </a:extLst>
          </p:cNvPr>
          <p:cNvSpPr txBox="1"/>
          <p:nvPr/>
        </p:nvSpPr>
        <p:spPr>
          <a:xfrm>
            <a:off x="3494325" y="2422375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await/async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8EB6BE5-4B49-491E-A650-048F86C884A0}"/>
              </a:ext>
            </a:extLst>
          </p:cNvPr>
          <p:cNvSpPr/>
          <p:nvPr/>
        </p:nvSpPr>
        <p:spPr>
          <a:xfrm rot="10800000">
            <a:off x="3448605" y="237844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5F4354-614B-49BC-B393-6337BBF83015}"/>
              </a:ext>
            </a:extLst>
          </p:cNvPr>
          <p:cNvSpPr txBox="1"/>
          <p:nvPr/>
        </p:nvSpPr>
        <p:spPr>
          <a:xfrm>
            <a:off x="3494325" y="30030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A54C7CEA-CDE9-410A-A064-52DA8AC126FC}"/>
              </a:ext>
            </a:extLst>
          </p:cNvPr>
          <p:cNvSpPr/>
          <p:nvPr/>
        </p:nvSpPr>
        <p:spPr>
          <a:xfrm rot="10800000">
            <a:off x="3448605" y="2959148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8F890E6-8AE3-4787-90D6-C6CE1771A578}"/>
              </a:ext>
            </a:extLst>
          </p:cNvPr>
          <p:cNvSpPr txBox="1"/>
          <p:nvPr/>
        </p:nvSpPr>
        <p:spPr>
          <a:xfrm>
            <a:off x="3494325" y="358378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Strict mode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785DE8CD-1202-40FF-B7B5-A1473838CD2E}"/>
              </a:ext>
            </a:extLst>
          </p:cNvPr>
          <p:cNvSpPr/>
          <p:nvPr/>
        </p:nvSpPr>
        <p:spPr>
          <a:xfrm rot="10800000">
            <a:off x="3448605" y="3539854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4CDEBC-B384-4831-874B-814D074099C8}"/>
              </a:ext>
            </a:extLst>
          </p:cNvPr>
          <p:cNvSpPr txBox="1"/>
          <p:nvPr/>
        </p:nvSpPr>
        <p:spPr>
          <a:xfrm>
            <a:off x="3494325" y="4160511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Closure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（闭包）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82836B7D-E7F8-4608-927E-D5F1AF602AB9}"/>
              </a:ext>
            </a:extLst>
          </p:cNvPr>
          <p:cNvSpPr/>
          <p:nvPr/>
        </p:nvSpPr>
        <p:spPr>
          <a:xfrm rot="10800000">
            <a:off x="3448605" y="4116577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16287C9-3BEC-4856-958A-FB843845CBB8}"/>
              </a:ext>
            </a:extLst>
          </p:cNvPr>
          <p:cNvSpPr txBox="1"/>
          <p:nvPr/>
        </p:nvSpPr>
        <p:spPr>
          <a:xfrm>
            <a:off x="3494325" y="4741217"/>
            <a:ext cx="229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浏览器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document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对象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C56009DE-AF70-47FB-97FC-2E6F34CDDA19}"/>
              </a:ext>
            </a:extLst>
          </p:cNvPr>
          <p:cNvSpPr/>
          <p:nvPr/>
        </p:nvSpPr>
        <p:spPr>
          <a:xfrm rot="10800000">
            <a:off x="3448605" y="469728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74FEBB4-07FB-4B40-8320-2FEF0CC4ADAE}"/>
              </a:ext>
            </a:extLst>
          </p:cNvPr>
          <p:cNvSpPr txBox="1"/>
          <p:nvPr/>
        </p:nvSpPr>
        <p:spPr>
          <a:xfrm>
            <a:off x="3480635" y="5323694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typescript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7E050EB0-7984-428C-8BD8-DCEA856BB006}"/>
              </a:ext>
            </a:extLst>
          </p:cNvPr>
          <p:cNvSpPr/>
          <p:nvPr/>
        </p:nvSpPr>
        <p:spPr>
          <a:xfrm rot="10800000">
            <a:off x="3434915" y="527976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C3D2339-3942-4E35-B849-A6177F1A18D0}"/>
              </a:ext>
            </a:extLst>
          </p:cNvPr>
          <p:cNvSpPr txBox="1"/>
          <p:nvPr/>
        </p:nvSpPr>
        <p:spPr>
          <a:xfrm>
            <a:off x="3480633" y="5901033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decorator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081D16D-92FA-4DFB-900E-CFDB01329AB9}"/>
              </a:ext>
            </a:extLst>
          </p:cNvPr>
          <p:cNvSpPr/>
          <p:nvPr/>
        </p:nvSpPr>
        <p:spPr>
          <a:xfrm rot="10800000">
            <a:off x="3434913" y="5857099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1951CC1-2164-4350-915E-0BCE37DFF51E}"/>
              </a:ext>
            </a:extLst>
          </p:cNvPr>
          <p:cNvSpPr txBox="1"/>
          <p:nvPr/>
        </p:nvSpPr>
        <p:spPr>
          <a:xfrm>
            <a:off x="3494325" y="6439576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more…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E48DA837-CC71-48AB-9971-4137E14E9258}"/>
              </a:ext>
            </a:extLst>
          </p:cNvPr>
          <p:cNvSpPr/>
          <p:nvPr/>
        </p:nvSpPr>
        <p:spPr>
          <a:xfrm rot="10800000">
            <a:off x="3448605" y="639564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7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2" y="2595914"/>
            <a:ext cx="17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在技术上走得更远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9DB3C5-314D-4045-B2F8-1A0A6F29D3A3}"/>
              </a:ext>
            </a:extLst>
          </p:cNvPr>
          <p:cNvSpPr txBox="1"/>
          <p:nvPr/>
        </p:nvSpPr>
        <p:spPr>
          <a:xfrm>
            <a:off x="2827022" y="920189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已经学到的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技巧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A3FC237-AEC2-4193-84D3-0613189DB98D}"/>
              </a:ext>
            </a:extLst>
          </p:cNvPr>
          <p:cNvSpPr/>
          <p:nvPr/>
        </p:nvSpPr>
        <p:spPr>
          <a:xfrm rot="10800000">
            <a:off x="2781302" y="876255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A54B75-730C-4B2C-AC6F-87B09E3DF422}"/>
              </a:ext>
            </a:extLst>
          </p:cNvPr>
          <p:cNvSpPr txBox="1"/>
          <p:nvPr/>
        </p:nvSpPr>
        <p:spPr>
          <a:xfrm>
            <a:off x="3494326" y="149347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0A3A49B-9D4E-4C7E-A83B-2C643FBC5320}"/>
              </a:ext>
            </a:extLst>
          </p:cNvPr>
          <p:cNvSpPr/>
          <p:nvPr/>
        </p:nvSpPr>
        <p:spPr>
          <a:xfrm rot="10800000">
            <a:off x="3448606" y="144954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E2D6D2-4542-4A77-8B66-8A39E59B4906}"/>
              </a:ext>
            </a:extLst>
          </p:cNvPr>
          <p:cNvSpPr txBox="1"/>
          <p:nvPr/>
        </p:nvSpPr>
        <p:spPr>
          <a:xfrm>
            <a:off x="3494326" y="2110694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Flexbox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BD7E0EB-88FF-4884-AE31-8AFE26EC5D42}"/>
              </a:ext>
            </a:extLst>
          </p:cNvPr>
          <p:cNvSpPr/>
          <p:nvPr/>
        </p:nvSpPr>
        <p:spPr>
          <a:xfrm rot="10800000">
            <a:off x="3448606" y="206676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7F8358-93CF-4C50-8584-609DE1C46803}"/>
              </a:ext>
            </a:extLst>
          </p:cNvPr>
          <p:cNvSpPr txBox="1"/>
          <p:nvPr/>
        </p:nvSpPr>
        <p:spPr>
          <a:xfrm>
            <a:off x="2827022" y="27740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更多的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技巧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DA2A6BE-F6D5-4B6D-B650-E5E1DFD73008}"/>
              </a:ext>
            </a:extLst>
          </p:cNvPr>
          <p:cNvSpPr/>
          <p:nvPr/>
        </p:nvSpPr>
        <p:spPr>
          <a:xfrm rot="10800000">
            <a:off x="2781302" y="2730146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67123DD-812D-4252-B2B9-AA972BED4EB1}"/>
              </a:ext>
            </a:extLst>
          </p:cNvPr>
          <p:cNvSpPr txBox="1"/>
          <p:nvPr/>
        </p:nvSpPr>
        <p:spPr>
          <a:xfrm>
            <a:off x="3494326" y="3347365"/>
            <a:ext cx="152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 animation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3715BDD4-2E95-45BA-8430-A8323C38FC5F}"/>
              </a:ext>
            </a:extLst>
          </p:cNvPr>
          <p:cNvSpPr/>
          <p:nvPr/>
        </p:nvSpPr>
        <p:spPr>
          <a:xfrm rot="10800000">
            <a:off x="3448606" y="330343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E5D8CC-5CF8-4411-A522-59DCD211FB0F}"/>
              </a:ext>
            </a:extLst>
          </p:cNvPr>
          <p:cNvSpPr txBox="1"/>
          <p:nvPr/>
        </p:nvSpPr>
        <p:spPr>
          <a:xfrm>
            <a:off x="3494326" y="3964585"/>
            <a:ext cx="253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Responsive development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9F9181D-BC73-4ECA-8381-7D6591313FE4}"/>
              </a:ext>
            </a:extLst>
          </p:cNvPr>
          <p:cNvSpPr/>
          <p:nvPr/>
        </p:nvSpPr>
        <p:spPr>
          <a:xfrm rot="10800000">
            <a:off x="3448606" y="392065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F6E087-4852-414B-ADF4-18000DB0725B}"/>
              </a:ext>
            </a:extLst>
          </p:cNvPr>
          <p:cNvSpPr txBox="1"/>
          <p:nvPr/>
        </p:nvSpPr>
        <p:spPr>
          <a:xfrm>
            <a:off x="3494326" y="453787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SASS (optional)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5EC7C603-7C42-4074-997F-1E6964E57A69}"/>
              </a:ext>
            </a:extLst>
          </p:cNvPr>
          <p:cNvSpPr/>
          <p:nvPr/>
        </p:nvSpPr>
        <p:spPr>
          <a:xfrm rot="10800000">
            <a:off x="3448606" y="4493936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CE96DF-ABC8-4ACE-9149-5890F330E503}"/>
              </a:ext>
            </a:extLst>
          </p:cNvPr>
          <p:cNvSpPr txBox="1"/>
          <p:nvPr/>
        </p:nvSpPr>
        <p:spPr>
          <a:xfrm>
            <a:off x="3494325" y="5111155"/>
            <a:ext cx="157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LESS (optional)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C8A6233D-8E3A-4FB8-8A4D-A3CB5D0E0701}"/>
              </a:ext>
            </a:extLst>
          </p:cNvPr>
          <p:cNvSpPr/>
          <p:nvPr/>
        </p:nvSpPr>
        <p:spPr>
          <a:xfrm rot="10800000">
            <a:off x="3448605" y="506722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C74213-1B6C-4811-AACC-ED6A952B9C37}"/>
              </a:ext>
            </a:extLst>
          </p:cNvPr>
          <p:cNvSpPr txBox="1"/>
          <p:nvPr/>
        </p:nvSpPr>
        <p:spPr>
          <a:xfrm>
            <a:off x="3494326" y="568444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 is an art skill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C61D1131-A20E-4EC0-A708-8484DB2E021D}"/>
              </a:ext>
            </a:extLst>
          </p:cNvPr>
          <p:cNvSpPr/>
          <p:nvPr/>
        </p:nvSpPr>
        <p:spPr>
          <a:xfrm rot="10800000">
            <a:off x="3448606" y="5640506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09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2" y="2595914"/>
            <a:ext cx="17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在技术上走得更远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9DB3C5-314D-4045-B2F8-1A0A6F29D3A3}"/>
              </a:ext>
            </a:extLst>
          </p:cNvPr>
          <p:cNvSpPr txBox="1"/>
          <p:nvPr/>
        </p:nvSpPr>
        <p:spPr>
          <a:xfrm>
            <a:off x="2828048" y="968601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更多的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A3FC237-AEC2-4193-84D3-0613189DB98D}"/>
              </a:ext>
            </a:extLst>
          </p:cNvPr>
          <p:cNvSpPr/>
          <p:nvPr/>
        </p:nvSpPr>
        <p:spPr>
          <a:xfrm rot="10800000">
            <a:off x="2782328" y="924667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A54B75-730C-4B2C-AC6F-87B09E3DF422}"/>
              </a:ext>
            </a:extLst>
          </p:cNvPr>
          <p:cNvSpPr txBox="1"/>
          <p:nvPr/>
        </p:nvSpPr>
        <p:spPr>
          <a:xfrm>
            <a:off x="3495352" y="1541886"/>
            <a:ext cx="23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Virtual DOM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diff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算法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0A3A49B-9D4E-4C7E-A83B-2C643FBC5320}"/>
              </a:ext>
            </a:extLst>
          </p:cNvPr>
          <p:cNvSpPr/>
          <p:nvPr/>
        </p:nvSpPr>
        <p:spPr>
          <a:xfrm rot="10800000">
            <a:off x="3449632" y="149795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E25895-B72F-47DD-9C2F-46B95D24E0E2}"/>
              </a:ext>
            </a:extLst>
          </p:cNvPr>
          <p:cNvSpPr txBox="1"/>
          <p:nvPr/>
        </p:nvSpPr>
        <p:spPr>
          <a:xfrm>
            <a:off x="3495351" y="2109746"/>
            <a:ext cx="260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类型检查（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ProtyTypes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E146850-2CBF-409B-87A2-BFC6D0F1D9C7}"/>
              </a:ext>
            </a:extLst>
          </p:cNvPr>
          <p:cNvSpPr/>
          <p:nvPr/>
        </p:nvSpPr>
        <p:spPr>
          <a:xfrm rot="10800000">
            <a:off x="3449631" y="206581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617B44-2B98-4308-ADD5-A0E52D7420BE}"/>
              </a:ext>
            </a:extLst>
          </p:cNvPr>
          <p:cNvSpPr txBox="1"/>
          <p:nvPr/>
        </p:nvSpPr>
        <p:spPr>
          <a:xfrm>
            <a:off x="3495352" y="2721540"/>
            <a:ext cx="260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类型检查（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ProtyTypes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AF35E29-46FE-47AE-AF84-21C921D7FDAC}"/>
              </a:ext>
            </a:extLst>
          </p:cNvPr>
          <p:cNvSpPr/>
          <p:nvPr/>
        </p:nvSpPr>
        <p:spPr>
          <a:xfrm rot="10800000">
            <a:off x="3449632" y="2677606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392432-0C7F-442E-BA7A-7E6810698A42}"/>
              </a:ext>
            </a:extLst>
          </p:cNvPr>
          <p:cNvSpPr txBox="1"/>
          <p:nvPr/>
        </p:nvSpPr>
        <p:spPr>
          <a:xfrm>
            <a:off x="3495352" y="3289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性能优化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CD7FB37F-EADA-47ED-B5D2-264AF132AEF2}"/>
              </a:ext>
            </a:extLst>
          </p:cNvPr>
          <p:cNvSpPr/>
          <p:nvPr/>
        </p:nvSpPr>
        <p:spPr>
          <a:xfrm rot="10800000">
            <a:off x="3449632" y="3245466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29DA6E-4E7F-4AC1-9D54-C1961D52B1C1}"/>
              </a:ext>
            </a:extLst>
          </p:cNvPr>
          <p:cNvSpPr txBox="1"/>
          <p:nvPr/>
        </p:nvSpPr>
        <p:spPr>
          <a:xfrm>
            <a:off x="3500114" y="4041926"/>
            <a:ext cx="352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createElement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cloneElement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函数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BE18EE70-8294-4EF8-8192-FD98D801A20C}"/>
              </a:ext>
            </a:extLst>
          </p:cNvPr>
          <p:cNvSpPr/>
          <p:nvPr/>
        </p:nvSpPr>
        <p:spPr>
          <a:xfrm rot="10800000">
            <a:off x="3449632" y="3813326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D1E0FF-66BE-441A-972C-F1AF71F089DB}"/>
              </a:ext>
            </a:extLst>
          </p:cNvPr>
          <p:cNvSpPr txBox="1"/>
          <p:nvPr/>
        </p:nvSpPr>
        <p:spPr>
          <a:xfrm>
            <a:off x="3495350" y="4425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事件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64D3CA7-A6E7-4C7B-A8A7-6FCA20ED487F}"/>
              </a:ext>
            </a:extLst>
          </p:cNvPr>
          <p:cNvSpPr/>
          <p:nvPr/>
        </p:nvSpPr>
        <p:spPr>
          <a:xfrm rot="10800000">
            <a:off x="3449630" y="4381186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EA8BDA-E94F-4FAC-86CF-A8E4294B9F94}"/>
              </a:ext>
            </a:extLst>
          </p:cNvPr>
          <p:cNvSpPr txBox="1"/>
          <p:nvPr/>
        </p:nvSpPr>
        <p:spPr>
          <a:xfrm>
            <a:off x="3495349" y="4992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高阶组件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6B999AA-0958-4EFF-8FFB-8C69CF598A8F}"/>
              </a:ext>
            </a:extLst>
          </p:cNvPr>
          <p:cNvSpPr/>
          <p:nvPr/>
        </p:nvSpPr>
        <p:spPr>
          <a:xfrm rot="10800000">
            <a:off x="3449629" y="4949045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D62EC5-DC9D-48AE-8F04-1B7E112840B4}"/>
              </a:ext>
            </a:extLst>
          </p:cNvPr>
          <p:cNvSpPr txBox="1"/>
          <p:nvPr/>
        </p:nvSpPr>
        <p:spPr>
          <a:xfrm>
            <a:off x="3495352" y="55608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服务器端渲染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4E111D69-87F6-4B49-B2E6-66401BE23575}"/>
              </a:ext>
            </a:extLst>
          </p:cNvPr>
          <p:cNvSpPr/>
          <p:nvPr/>
        </p:nvSpPr>
        <p:spPr>
          <a:xfrm rot="10800000">
            <a:off x="3449632" y="5516904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90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2" y="2595914"/>
            <a:ext cx="17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在技术上走得更远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9DB3C5-314D-4045-B2F8-1A0A6F29D3A3}"/>
              </a:ext>
            </a:extLst>
          </p:cNvPr>
          <p:cNvSpPr txBox="1"/>
          <p:nvPr/>
        </p:nvSpPr>
        <p:spPr>
          <a:xfrm>
            <a:off x="2827025" y="1607836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进一步练习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A3FC237-AEC2-4193-84D3-0613189DB98D}"/>
              </a:ext>
            </a:extLst>
          </p:cNvPr>
          <p:cNvSpPr/>
          <p:nvPr/>
        </p:nvSpPr>
        <p:spPr>
          <a:xfrm rot="10800000">
            <a:off x="2781305" y="156390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4332D9-BC7D-4486-BF13-EDD476C511CE}"/>
              </a:ext>
            </a:extLst>
          </p:cNvPr>
          <p:cNvSpPr txBox="1"/>
          <p:nvPr/>
        </p:nvSpPr>
        <p:spPr>
          <a:xfrm>
            <a:off x="3454954" y="2173503"/>
            <a:ext cx="246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React-redux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原始的用法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B1BEA18-5492-43B3-9C20-6EC746FFDA23}"/>
              </a:ext>
            </a:extLst>
          </p:cNvPr>
          <p:cNvSpPr/>
          <p:nvPr/>
        </p:nvSpPr>
        <p:spPr>
          <a:xfrm rot="10800000">
            <a:off x="3409234" y="2129569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EB1905-CB96-496D-BEEA-D3B60B065FCC}"/>
              </a:ext>
            </a:extLst>
          </p:cNvPr>
          <p:cNvSpPr txBox="1"/>
          <p:nvPr/>
        </p:nvSpPr>
        <p:spPr>
          <a:xfrm>
            <a:off x="3468098" y="2740853"/>
            <a:ext cx="20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react-match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的用法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DF7B539-B752-46B2-A93B-2D193C9B4B2B}"/>
              </a:ext>
            </a:extLst>
          </p:cNvPr>
          <p:cNvSpPr/>
          <p:nvPr/>
        </p:nvSpPr>
        <p:spPr>
          <a:xfrm rot="10800000">
            <a:off x="3404622" y="2696919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7162E6-19AD-4E1D-AE11-4CABD94D8FE2}"/>
              </a:ext>
            </a:extLst>
          </p:cNvPr>
          <p:cNvSpPr txBox="1"/>
          <p:nvPr/>
        </p:nvSpPr>
        <p:spPr>
          <a:xfrm>
            <a:off x="3454953" y="3306520"/>
            <a:ext cx="527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react-saga: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dirty="0">
                <a:hlinkClick r:id="rId4"/>
              </a:rPr>
              <a:t>https://github.com/redux-saga/redux-saga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1264953-D1C2-446C-9A6D-AA559FF2AB39}"/>
              </a:ext>
            </a:extLst>
          </p:cNvPr>
          <p:cNvSpPr/>
          <p:nvPr/>
        </p:nvSpPr>
        <p:spPr>
          <a:xfrm rot="10800000">
            <a:off x="3409233" y="3262586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876322-F55D-4424-9E78-98124180A1D3}"/>
              </a:ext>
            </a:extLst>
          </p:cNvPr>
          <p:cNvSpPr txBox="1"/>
          <p:nvPr/>
        </p:nvSpPr>
        <p:spPr>
          <a:xfrm>
            <a:off x="3454954" y="3872186"/>
            <a:ext cx="442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reselect: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dirty="0">
                <a:hlinkClick r:id="rId5"/>
              </a:rPr>
              <a:t>https://github.com/reduxjs/reselect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FC4E787-0157-48D0-8F22-94E485538B6A}"/>
              </a:ext>
            </a:extLst>
          </p:cNvPr>
          <p:cNvSpPr/>
          <p:nvPr/>
        </p:nvSpPr>
        <p:spPr>
          <a:xfrm rot="10800000">
            <a:off x="3409234" y="382825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4683BD-A61A-43A5-B475-E839E850EC7E}"/>
              </a:ext>
            </a:extLst>
          </p:cNvPr>
          <p:cNvSpPr txBox="1"/>
          <p:nvPr/>
        </p:nvSpPr>
        <p:spPr>
          <a:xfrm>
            <a:off x="3454954" y="4437852"/>
            <a:ext cx="546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normalizr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: </a:t>
            </a:r>
            <a:r>
              <a:rPr lang="en-US" dirty="0">
                <a:hlinkClick r:id="rId6"/>
              </a:rPr>
              <a:t>https://github.com/paularmstrong/normalizr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07311B3-122D-4494-971D-F1781A4CE2E2}"/>
              </a:ext>
            </a:extLst>
          </p:cNvPr>
          <p:cNvSpPr/>
          <p:nvPr/>
        </p:nvSpPr>
        <p:spPr>
          <a:xfrm rot="10800000">
            <a:off x="3409234" y="4393918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85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2" y="2595914"/>
            <a:ext cx="17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在技术上走得更远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9DB3C5-314D-4045-B2F8-1A0A6F29D3A3}"/>
              </a:ext>
            </a:extLst>
          </p:cNvPr>
          <p:cNvSpPr txBox="1"/>
          <p:nvPr/>
        </p:nvSpPr>
        <p:spPr>
          <a:xfrm>
            <a:off x="2832810" y="17602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测试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A3FC237-AEC2-4193-84D3-0613189DB98D}"/>
              </a:ext>
            </a:extLst>
          </p:cNvPr>
          <p:cNvSpPr/>
          <p:nvPr/>
        </p:nvSpPr>
        <p:spPr>
          <a:xfrm rot="10800000">
            <a:off x="2787090" y="171630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4332D9-BC7D-4486-BF13-EDD476C511CE}"/>
              </a:ext>
            </a:extLst>
          </p:cNvPr>
          <p:cNvSpPr txBox="1"/>
          <p:nvPr/>
        </p:nvSpPr>
        <p:spPr>
          <a:xfrm>
            <a:off x="3460739" y="2325904"/>
            <a:ext cx="217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Jest: </a:t>
            </a:r>
            <a:r>
              <a:rPr lang="en-US" dirty="0">
                <a:hlinkClick r:id="rId4"/>
              </a:rPr>
              <a:t>https://jestjs.io/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B1BEA18-5492-43B3-9C20-6EC746FFDA23}"/>
              </a:ext>
            </a:extLst>
          </p:cNvPr>
          <p:cNvSpPr/>
          <p:nvPr/>
        </p:nvSpPr>
        <p:spPr>
          <a:xfrm rot="10800000">
            <a:off x="3415019" y="228197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EB1905-CB96-496D-BEEA-D3B60B065FCC}"/>
              </a:ext>
            </a:extLst>
          </p:cNvPr>
          <p:cNvSpPr txBox="1"/>
          <p:nvPr/>
        </p:nvSpPr>
        <p:spPr>
          <a:xfrm>
            <a:off x="3473883" y="2893254"/>
            <a:ext cx="349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nzyme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lang="en-US" dirty="0">
                <a:hlinkClick r:id="rId5"/>
              </a:rPr>
              <a:t>https://airbnb.io/enzyme/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DF7B539-B752-46B2-A93B-2D193C9B4B2B}"/>
              </a:ext>
            </a:extLst>
          </p:cNvPr>
          <p:cNvSpPr/>
          <p:nvPr/>
        </p:nvSpPr>
        <p:spPr>
          <a:xfrm rot="10800000">
            <a:off x="3410407" y="284932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7162E6-19AD-4E1D-AE11-4CABD94D8FE2}"/>
              </a:ext>
            </a:extLst>
          </p:cNvPr>
          <p:cNvSpPr txBox="1"/>
          <p:nvPr/>
        </p:nvSpPr>
        <p:spPr>
          <a:xfrm>
            <a:off x="3460738" y="3458921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Selenium: </a:t>
            </a:r>
            <a:r>
              <a:rPr lang="en-US" dirty="0">
                <a:hlinkClick r:id="rId6"/>
              </a:rPr>
              <a:t>https://www.seleniumhq.org/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1264953-D1C2-446C-9A6D-AA559FF2AB39}"/>
              </a:ext>
            </a:extLst>
          </p:cNvPr>
          <p:cNvSpPr/>
          <p:nvPr/>
        </p:nvSpPr>
        <p:spPr>
          <a:xfrm rot="10800000">
            <a:off x="3415018" y="3414987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876322-F55D-4424-9E78-98124180A1D3}"/>
              </a:ext>
            </a:extLst>
          </p:cNvPr>
          <p:cNvSpPr txBox="1"/>
          <p:nvPr/>
        </p:nvSpPr>
        <p:spPr>
          <a:xfrm>
            <a:off x="3460739" y="4024587"/>
            <a:ext cx="26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appium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dirty="0">
                <a:hlinkClick r:id="rId7"/>
              </a:rPr>
              <a:t>http://appium.io/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FC4E787-0157-48D0-8F22-94E485538B6A}"/>
              </a:ext>
            </a:extLst>
          </p:cNvPr>
          <p:cNvSpPr/>
          <p:nvPr/>
        </p:nvSpPr>
        <p:spPr>
          <a:xfrm rot="10800000">
            <a:off x="3415019" y="398065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4683BD-A61A-43A5-B475-E839E850EC7E}"/>
              </a:ext>
            </a:extLst>
          </p:cNvPr>
          <p:cNvSpPr txBox="1"/>
          <p:nvPr/>
        </p:nvSpPr>
        <p:spPr>
          <a:xfrm>
            <a:off x="3460739" y="4590253"/>
            <a:ext cx="279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Calaba.sh: </a:t>
            </a:r>
            <a:r>
              <a:rPr lang="en-US" dirty="0">
                <a:hlinkClick r:id="rId8"/>
              </a:rPr>
              <a:t>http://calaba.sh/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07311B3-122D-4494-971D-F1781A4CE2E2}"/>
              </a:ext>
            </a:extLst>
          </p:cNvPr>
          <p:cNvSpPr/>
          <p:nvPr/>
        </p:nvSpPr>
        <p:spPr>
          <a:xfrm rot="10800000">
            <a:off x="3415019" y="4546319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47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2" y="2595914"/>
            <a:ext cx="17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在技术上走得更远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9DB3C5-314D-4045-B2F8-1A0A6F29D3A3}"/>
              </a:ext>
            </a:extLst>
          </p:cNvPr>
          <p:cNvSpPr txBox="1"/>
          <p:nvPr/>
        </p:nvSpPr>
        <p:spPr>
          <a:xfrm>
            <a:off x="2832810" y="17602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其它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A3FC237-AEC2-4193-84D3-0613189DB98D}"/>
              </a:ext>
            </a:extLst>
          </p:cNvPr>
          <p:cNvSpPr/>
          <p:nvPr/>
        </p:nvSpPr>
        <p:spPr>
          <a:xfrm rot="10800000">
            <a:off x="2787090" y="171630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4332D9-BC7D-4486-BF13-EDD476C511CE}"/>
              </a:ext>
            </a:extLst>
          </p:cNvPr>
          <p:cNvSpPr txBox="1"/>
          <p:nvPr/>
        </p:nvSpPr>
        <p:spPr>
          <a:xfrm>
            <a:off x="3460739" y="2325904"/>
            <a:ext cx="462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I18n: </a:t>
            </a:r>
            <a:r>
              <a:rPr lang="en-US" dirty="0">
                <a:hlinkClick r:id="rId4"/>
              </a:rPr>
              <a:t>https://github.com/i18next/react-i18next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B1BEA18-5492-43B3-9C20-6EC746FFDA23}"/>
              </a:ext>
            </a:extLst>
          </p:cNvPr>
          <p:cNvSpPr/>
          <p:nvPr/>
        </p:nvSpPr>
        <p:spPr>
          <a:xfrm rot="10800000">
            <a:off x="3415019" y="228197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EB1905-CB96-496D-BEEA-D3B60B065FCC}"/>
              </a:ext>
            </a:extLst>
          </p:cNvPr>
          <p:cNvSpPr txBox="1"/>
          <p:nvPr/>
        </p:nvSpPr>
        <p:spPr>
          <a:xfrm>
            <a:off x="3473883" y="2893254"/>
            <a:ext cx="52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 Native: </a:t>
            </a:r>
            <a:r>
              <a:rPr lang="en-US" dirty="0">
                <a:hlinkClick r:id="rId5"/>
              </a:rPr>
              <a:t>https://facebook.github.io/react-native/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DF7B539-B752-46B2-A93B-2D193C9B4B2B}"/>
              </a:ext>
            </a:extLst>
          </p:cNvPr>
          <p:cNvSpPr/>
          <p:nvPr/>
        </p:nvSpPr>
        <p:spPr>
          <a:xfrm rot="10800000">
            <a:off x="3410407" y="284932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7162E6-19AD-4E1D-AE11-4CABD94D8FE2}"/>
              </a:ext>
            </a:extLst>
          </p:cNvPr>
          <p:cNvSpPr txBox="1"/>
          <p:nvPr/>
        </p:nvSpPr>
        <p:spPr>
          <a:xfrm>
            <a:off x="3460738" y="3458921"/>
            <a:ext cx="310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Electon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lang="en-US" dirty="0">
                <a:hlinkClick r:id="rId6"/>
              </a:rPr>
              <a:t>https://electronjs.org/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1264953-D1C2-446C-9A6D-AA559FF2AB39}"/>
              </a:ext>
            </a:extLst>
          </p:cNvPr>
          <p:cNvSpPr/>
          <p:nvPr/>
        </p:nvSpPr>
        <p:spPr>
          <a:xfrm rot="10800000">
            <a:off x="3415018" y="3414987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876322-F55D-4424-9E78-98124180A1D3}"/>
              </a:ext>
            </a:extLst>
          </p:cNvPr>
          <p:cNvSpPr txBox="1"/>
          <p:nvPr/>
        </p:nvSpPr>
        <p:spPr>
          <a:xfrm>
            <a:off x="3460739" y="4024587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Cordova, Iconic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Phonegap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FC4E787-0157-48D0-8F22-94E485538B6A}"/>
              </a:ext>
            </a:extLst>
          </p:cNvPr>
          <p:cNvSpPr/>
          <p:nvPr/>
        </p:nvSpPr>
        <p:spPr>
          <a:xfrm rot="10800000">
            <a:off x="3415019" y="398065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F532C8-85E4-4D8A-BC20-678272501868}"/>
              </a:ext>
            </a:extLst>
          </p:cNvPr>
          <p:cNvSpPr txBox="1"/>
          <p:nvPr/>
        </p:nvSpPr>
        <p:spPr>
          <a:xfrm>
            <a:off x="3456126" y="4634187"/>
            <a:ext cx="727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服务器端开发：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Django, Ruby on Rails, Node.js,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CodeIgnitor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and a lot more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BE3700F3-0956-4A29-BF64-0719F037366E}"/>
              </a:ext>
            </a:extLst>
          </p:cNvPr>
          <p:cNvSpPr/>
          <p:nvPr/>
        </p:nvSpPr>
        <p:spPr>
          <a:xfrm rot="10800000">
            <a:off x="3410406" y="459025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06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2" y="2595914"/>
            <a:ext cx="17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在技术上走得更远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9DB3C5-314D-4045-B2F8-1A0A6F29D3A3}"/>
              </a:ext>
            </a:extLst>
          </p:cNvPr>
          <p:cNvSpPr txBox="1"/>
          <p:nvPr/>
        </p:nvSpPr>
        <p:spPr>
          <a:xfrm>
            <a:off x="2832810" y="2843313"/>
            <a:ext cx="635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技术栈路线图：</a:t>
            </a:r>
            <a:r>
              <a:rPr lang="en-US" dirty="0">
                <a:hlinkClick r:id="rId4"/>
              </a:rPr>
              <a:t>https://github.com/SangKa/react-roadmap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A3FC237-AEC2-4193-84D3-0613189DB98D}"/>
              </a:ext>
            </a:extLst>
          </p:cNvPr>
          <p:cNvSpPr/>
          <p:nvPr/>
        </p:nvSpPr>
        <p:spPr>
          <a:xfrm rot="10800000">
            <a:off x="2787090" y="2799379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39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337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105</cp:revision>
  <dcterms:created xsi:type="dcterms:W3CDTF">2019-02-07T21:35:04Z</dcterms:created>
  <dcterms:modified xsi:type="dcterms:W3CDTF">2019-03-30T15:03:41Z</dcterms:modified>
</cp:coreProperties>
</file>