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94" r:id="rId7"/>
    <p:sldId id="295" r:id="rId8"/>
    <p:sldId id="262" r:id="rId9"/>
    <p:sldId id="263" r:id="rId10"/>
    <p:sldId id="264" r:id="rId11"/>
    <p:sldId id="277" r:id="rId12"/>
    <p:sldId id="274" r:id="rId13"/>
    <p:sldId id="278" r:id="rId14"/>
    <p:sldId id="279" r:id="rId15"/>
    <p:sldId id="260" r:id="rId16"/>
    <p:sldId id="280" r:id="rId17"/>
    <p:sldId id="281" r:id="rId18"/>
    <p:sldId id="282" r:id="rId19"/>
    <p:sldId id="283" r:id="rId20"/>
    <p:sldId id="265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75" r:id="rId32"/>
    <p:sldId id="297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079"/>
    <a:srgbClr val="181620"/>
    <a:srgbClr val="24FACC"/>
    <a:srgbClr val="FFA400"/>
    <a:srgbClr val="2CCBDE"/>
    <a:srgbClr val="D74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51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20:56:27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21:24:00.368"/>
    </inkml:context>
    <inkml:brush xml:id="br0">
      <inkml:brushProperty name="width" value="0.35" units="cm"/>
      <inkml:brushProperty name="height" value="2.1" units="cm"/>
      <inkml:brushProperty name="color" value="#D74E31"/>
      <inkml:brushProperty name="inkEffects" value="pencil"/>
    </inkml:brush>
  </inkml:definitions>
  <inkml:trace contextRef="#ctx0" brushRef="#br0">365 1429 16383,'0'-40'0,"0"9"0,0 6 0,0-29 0,0 3 0,0-21 0,0 21 0,0 0 0,0 7 0,0 0 0,0 10 0,0 14 0,0 2 0,0 5 0,0 1 0,0-6 0,0-18 0,0-1 0,0-14 0,0 0 0,0 13 0,0-11 0,0 21 0,0 0 0,0 4 0,0 10 0,0-5 0,0 7 0,0-22 0,0-15 0,0-6 0,0-13 0,0 15 0,0 0 0,0 9 0,0 4 0,0 18 0,0-4 0,0 14 0,-5 5 0,-8 7 0,-8 21 0,-6 1 0,6 11 0,-4-6 0,10-7 0,-4 4 0,7-10 0,-1 4 0,1-6 0,0 1 0,5-1 0,1 0 0,-5 0 0,2 7 0,-16 1 0,10 7 0,-10-1 0,10 0 0,-4 0 0,7-6 0,4-1 0,-3-7 0,10 0 0,-4 0 0,21-44 0,0 16 0,15-38 0,-5 28 0,2-8 0,-2 6 0,10-15 0,-14 21 0,6-11 0,-10 13 0,-4-1 0,5 3 0,-7 11 0,0-4 0,0 4 0,0 1 0,-5-5 0,4 4 0,-5 0 0,6-4 0,0 4 0,1-5 0,-1 5 0,-6-4 0,5 10 0,-3 15 0,19 11 0,13 20 0,17 10 0,-20-21 0,3 2 0,-1-1 0,-1 0 0,25 32 0,8-10 0,-31-12 0,6-7 0,-11-9 0,-15-4 0,-1-11 0,-7 5 0,0-12 0,-5 3 0,-2-3 0,-5 5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21:08:56.472"/>
    </inkml:context>
    <inkml:brush xml:id="br0">
      <inkml:brushProperty name="width" value="0.35" units="cm"/>
      <inkml:brushProperty name="height" value="2.1" units="cm"/>
      <inkml:brushProperty name="color" value="#D74E31"/>
      <inkml:brushProperty name="inkEffects" value="pencil"/>
    </inkml:brush>
  </inkml:definitions>
  <inkml:trace contextRef="#ctx0" brushRef="#br0">1227 1378 16383,'33'-28'0,"-7"3"0,-7 12 0,-7-5 0,7-2 0,1-7 0,6 1 0,1 0 0,16-11 0,-2-9 0,13-3 0,-7-6 0,-1 9 0,-2 8 0,-7 3 0,-9 8 0,-10 7 0,-5 1 0,13 0 0,-11-2 0,18 0 0,-19-4 0,11 4 0,4-14 0,8-2 0,0 0 0,5 1 0,-4-8 0,7 4 0,-6 0 0,-5 6 0,-7 14 0,-1-1 0,-6 2 0,12-1 0,-10 0 0,5-1 0,-2 2 0,-12 7 0,6-1 0,-7 1 0,0 5 0,0 1 0,-5 1 0,3 4 0,-3-10 0,0 4 0,4 0 0,-5-4 0,7 10 0,-1-10 0,0 4 0,6-6 0,-4 1 0,4-1 0,1 1 0,-6-1 0,6 6 0,-7-4 0,0 10 0,-5-10 0,3 9 0,-3-8 0,0 3 0,4 0 0,-5-4 0,7 4 0,-7-5 0,-19 5 0,-11 2 0,-19 5 0,-17 0 0,-4 0 0,-1 6 0,-12 3 0,22 6 0,-15 0 0,-10 1 0,29-1 0,-17 0 0,32-1 0,1 0 0,8-7 0,2 5 0,11-10 0,1 9 0,2-10 0,-2 10 0,-7-3 0,0-1 0,-5 5 0,11-6 0,-5 2 0,7 2 0,0-8 0,0 8 0,53-8 0,1 3 0,42-5 0,-4 0 0,2 0 0,2 0 0,7-7 0,-9 5 0,-10-12 0,-2 12 0,-24-10 0,3 10 0,-28-4 0,5 1 0,-14 3 0,0-3 0,0 5 0,-5-5 0,-30 20 0,4 3 0,-18 15 0,11 1 0,10 0 0,-3-6 0,6-1 0,0-2 0,0-12 0,1 6 0,5-7 0,1 0 0,1-5 0,-2 3 0,-5-3 0,5 5 0,-10 1 0,8 5 0,-4 3 0,1 5 0,5-6 0,-14 20 0,12-9 0,-11 20 0,13-16 0,-1 6 0,-4-13 0,11 6 0,-5-14 0,1-2 0,3-6 0,-3 0 0,21-38 0,-12 18 0,17-31 0,-19 26 0,9-12 0,-2-13 0,5-15 0,1 0 0,7-6 0,-6 6 0,16-38 0,-15 31 0,8-30 0,-11 46 0,1-7 0,-2 15 0,0 9 0,0 8 0,-6 7 0,-2 0 0,0 5 0,2 1 0</inkml:trace>
  <inkml:trace contextRef="#ctx0" brushRef="#br0" timeOffset="138138.27">1351 2419 16383,'33'0'0,"-2"0"0,-4 5 0,-7 2 0,-2 12 0,1-5 0,-5 5 0,5-7 0,-7-5 0,-6 4 0,5-10 0,-4 10 0,5-4 0,6 5 0,2 1 0,7 0 0,-1 0 0,0 0 0,0 0 0,1 1 0,-7-2 0,4 1 0,-4 0 0,0 0 0,5 0 0,-5-1 0,6 1 0,8 1 0,-6 5 0,5-4 0,-6 10 0,-1-10 0,-6 3 0,-2-5 0,-6-1 0,0 0 0,1-5 0,-1-2 0,0 0 0,6 8 0,3 15 0,13 1 0,12 22 0,2-3 0,5 1 0,-5 12 0,-4-29 0,-12 6 0,8-4 0,-18-12 0,7 7 0,-11-11 0,-6-6 0,1 1 0,-1-7 0,0 5 0,0-4 0,0 5 0,6 0 0,2 7 0,0-5 0,5 5 0,-5-1 0,6-3 0,-6 4 0,-1-7 0,-7 0 0,0 0 0,0-5 0,-5 4 0,-2-4 0,-21-1 0,6 0 0,-27-6 0,8 0 0,-6 0 0,1 0 0,8 0 0,-1 0 0,1 0 0,6 0 0,1 0 0,7 0 0,-7 0 0,-1 0 0,0 0 0,-5 0 0,12 0 0,-12 0 0,11 0 0,-5 0 0,7 0 0,0 0 0,0 0 0,-1 0 0,1-6 0,0 5 0,-1-5 0,1 6 0,0 0 0,0 0 0,-1-5 0,-5 4 0,-9-11 0,-2 10 0,2-10 0,2 11 0,11-4 0,-4 5 0,5 0 0,7-6 0,-5 5 0,48-5 0,-5 6 0,32 0 0,-13 0 0,-16 6 0,-1-4 0,-14 9 0,4-10 0,-10 5 0,4-6 0,-5 0 0,-1 5 0,0-4 0,0 5 0,0-6 0,0 5 0,0-4 0,0 5 0,0-6 0,1 0 0,-1 0 0,0 0 0,0 0 0,0 0 0,0 0 0,0 0 0,0 0 0,0 0 0,1 0 0,-1 0 0,0 0 0,0 0 0,0 0 0,0 0 0,0 0 0,0 0 0,0 0 0,1 0 0,-1 0 0,0 0 0,0 0 0,6 0 0,-4 0 0,4 0 0,-6 0 0,1 0 0,-7-6 0,0-6 0,-6-2 0,0-3 0,0 5 0,0-1 0,0 1 0,0 0 0,0-1 0,0 1 0,0 0 0,0-22 0,0-14 0,0-16 0,0-6 0,0 9 0,0 8 0,0 2 0,0 15 0,0 3 0,0 6 0,0 7 0,0 2 0,0 5 0,0 1 0,0 0 0,0 0 0,0-1 0,0 1 0,0 0 0,0 0 0,0-1 0,0 1 0,0 5 0,0 2 0</inkml:trace>
  <inkml:trace contextRef="#ctx0" brushRef="#br0" timeOffset="142337.27">4173 4307 16383,'0'51'0,"0"-6"0,0 14 0,0-22 0,0 12 0,0-14 0,0 1 0,0-3 0,0-7 0,0-6 0,0 12 0,0 15 0,0 0 0,0 12 0,0-16 0,0 27 0,0 29 0,0 1 0,0-3 0,0-20 0,0-30 0,0 13 0,0-25 0,0 6 0,0-19 0,0 3 0,0-12 0,0-1 0,0 0 0,0 6 0,0 18 0,0 1 0,0 22 0,0-14 0,0 5 0,0-14 0,0-3 0,0-6 0,0-8 0,0 0 0,0-7 0,0 0 0,0 0 0,0 14 0,0 3 0,0 14 0,0-1 0,0-7 0,0-1 0,0-8 0,0-6 0,0-1 0,0-7 0,0 0 0,0 0 0,0 6 0,0 2 0,0 14 0,0 1 0,0 1 0,-6-3 0,5-13 0,-5 5 0,6-12 0,0 6 0,0-7 0,0 0 0,0 0 0,0 0 0,0 14 0,0-4 0,0 11 0,0-6 0,0-1 0,0 0 0,0-6 0,0-2 0,0-5 0,0-1 0,-12-11 0,4-8 0,-6-7 0,-4-17 0,3 2 0,-13-7 0,1 3 0,6 6 0,-4 1 0,10 0 0,-3 5 0,5 3 0,1 11 0,5-4 0,-4 4 0,-11-20 0,-1-2 0,-12-8 0,8 3 0,0 8 0,7 6 0,1-5 0,7 11 0,-1-5 0,1 7 0,10 5 0,21 24 0,3 1 0,15 19 0,-17-17 0,5 4 0,-11-10 0,4 4 0,0 1 0,-4-5 0,5 10 0,-7-10 0,1 4 0,-1-6 0,0 0 0,0 1 0,0-7 0,0 5 0,0-4 0,1 5 0,-1 0 0,-6 0 0,5 0 0,-4-5 0,0 4 0,3-10 0,-8 10 0,9-10 0,-10 10 0,4-4 0,1-1 0,-5 5 0,15-4 0,-8 5 0,10 0 0,-12 0 0,6 7 0,-5 1 0,6 6 0,0 0 0,6 0 0,-5-6 0,5-1 0,-7-7 0,-5 0 0,-2 0 0,-5 0 0,6-45 0,7 17 0,7-33 0,7 24 0,6 4 0,-5-6 0,6 0 0,-8 0 0,-6 7 0,5 1 0,-12 7 0,12-7 0,-11 5 0,10-11 0,-10 11 0,11-5 0,-12 7 0,6-1 0,-7 1 0,1-6 0,-1 4 0,0-5 0,7 6 0,-6 1 0,6-1 0,-7 7 0,0-5 0,0 9 0,-5-9 0,4 10 0,-5-4 0</inkml:trace>
  <inkml:trace contextRef="#ctx0" brushRef="#br0" timeOffset="128239.54">1865 1785 16383,'32'0'0,"16"0"0,-11 0 0,31 0 0,-21 0 0,21 0 0,-23 0 0,-2 0 0,-2 0 0,-13 0 0,5 0 0,-13 0 0,-1 0 0,-7 0 0,0 0 0,14 0 0,3 0 0,13 0 0,9 0 0,2 0 0,8 0 0,0 0 0,0 0 0,-8 0 0,-2 0 0,-16 0 0,-2 0 0,-13 0 0,-1 0 0,6-7 0,5 6 0,29-6 0,-12 7 0,30 0 0,-2 0 0,8 0 0,9 0 0,-11 0 0,1 0 0,-10 0 0,7 0 0,-16 0 0,8 0 0,-10 0 0,0 0 0,9 0 0,-7 0 0,16 0 0,-16 0 0,7 0 0,-9 0 0,-8 0 0,-2 0 0,-16 0 0,-1 0 0,-14 0 0,-2 0 0,-6 0 0,0 0 0,0 0 0,1 0 0,-1 0 0,6 0 0,-4 0 0,10 0 0,-4 0 0,0 0 0,-1 0 0,-7 0 0,14 0 0,-5 0 0,13 0 0,-8 0 0,-6 0 0,5 0 0,-11 0 0,4 0 0,-6 0 0,0 0 0,0 0 0,7 0 0,-6 0 0,12 0 0,-11 0 0,4 0 0,-6 0 0,0 0 0,0 0 0,1 0 0,-1 0 0,0 0 0,0 0 0,0 0 0,0 0 0,0 0 0,0 0 0,0 0 0,-5-5 0,4 4 0,-4-5 0,-33 6 0,17 0 0,-30 0 0,-25-16 0,17-2 0,-44-9 0,45 6 0,-11 6 0,19-5 0,-5 4 0,9 2 0,14 3 0,1 9 0,7-3 0,5-1 0,-17 5 0,-8-4 0,-13-8 0,-6 10 0,16-16 0,-6 18 0,19-11 0,-10 11 0,18-4 0,-5 5 0,13-6 0,0-1 0,36 0 0,4 2 0,22 5 0,3 0 0,-6 7 0,8 1 0,-9 7 0,-1 0 0,-16-2 0,-1 1 0,-8-1 0,-6-6 0,-1-1 0,-13-1 0,5-3 0,-4 3 0,0 1 0,3-5 0,3 4 0,1 1 0,11-5 0,-12 10 0,12-10 0,-5 5 0,0-1 0,5-4 0,-12 5 0,6-1 0,-7-4 0,0 5 0,-5-1 0,-2 2 0,6 5 0,-3-5 0,10 3 0,-6-8 0,0 9 0,0-10 0,-5 10 0,3-10 0,-3 10 0,0-4 0,-2 5 0,-10 0 0,-2 0 0,-5-5 0,-7 4 0,-1-4 0,-6 12 0,-1-4 0,1 4 0,-27 19 0,19-13 0,-19 20 0,19-18 0,6 0 0,-5-6 0,12-2 0,3-7 0,6 1 0,-1-1 0,1-6 0,0 0 0,0-6 0,-1 0 0,-5 6 0,-2 1 0,-7 6 0,7 0 0,-5 0 0,12-6 0,-6 4 0,7-10 0,5 10 0,-4-10 0,4 5 0,-5-6 0</inkml:trace>
  <inkml:trace contextRef="#ctx0" brushRef="#br0" timeOffset="-49550.189">3246 4415 16383,'-50'19'0,"-3"3"0,18-1 0,-9 13 0,1-10 0,-2 12 0,3-7 0,-1-1 0,-1 8 0,1-6 0,-1 6 0,0 0 0,0-5 0,-1 12 0,1-5 0,-2 8 0,1-8 0,7 4 0,-3-12 0,12 4 0,-12-6 0,12 6 0,-5-5 0,0 5 0,5-7 0,-13 8 0,14-6 0,-16 14 0,8-13 0,-1 5 0,-5 1 0,6-7 0,-1 6 0,-5 1 0,6-7 0,-8 7 0,-9 2 0,8-8 0,-8 8 0,11-10 0,-11 9 0,8-6 0,-16 7 0,16-9 0,-7 8 0,0-6 0,6 5 0,-5-6 0,8-2 0,-7 1 0,5 0 0,-6 0 0,-2 9 0,8-8 0,-8 8 0,0-1 0,8-6 0,-8 6 0,1 1 0,6-8 0,-8 15 0,11-14 0,6 4 0,4-14 0,6 4 0,7-11 0,2 4 0,11-5 0,-4-1 0,10 0 0,-17 0 0,4 7 0,-13 1 0,1 7 0,-1 6 0,0-5 0,6-1 0,2-2 0,7-11 0,-1 4 0,6-6 0,2 0 0,5 0 0,-6-5 0,-1 4 0,-5-4 0,-7 11 0,5 2 0,-4 0 0,5-2 0,1-5 0,-1-1 0,7 0 0,-5-6 0,9-27 0,-3 8 0,5-27 0,0 26 0,0-4 0,0 5 0,6-12 0,2-13 0,7-7 0,1-33 0,6 11 0,-9 17 0,1-1 0,17-16 0,2-20 0,-10 32 0,6-16 0,-13 26 0,5 3 0,-8 15 0,0 7 0,-6 2 0,-1 16 0,-6 25 0,0 1 0,-13 25 0,3-14 0,-11 16 0,7-6 0,6 5 0,-13 10 0,10 4 0,-11-7 0,7 1 0,7-30 0,-4 6 0,10-14 0,-9-2 0,10-6 0,-5 0 0,6 1 0,0-1 0,0 0 0,0 0 0,6-5 0,7-2 0,22-5 0,10 0 0,16 0 0,0 7 0,10 2 0,1 6 0,9-6 0,-17 5 0,4-13 0,-23 6 0,6-7 0,-8 0 0,-1 0 0,-13 0 0,3 0 0,-18 0 0,4 0 0,-6 0 0,0 0 0,1 0 0,-7 5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21:09:06.915"/>
    </inkml:context>
    <inkml:brush xml:id="br0">
      <inkml:brushProperty name="width" value="0.35" units="cm"/>
      <inkml:brushProperty name="height" value="2.1" units="cm"/>
      <inkml:brushProperty name="color" value="#D74E31"/>
      <inkml:brushProperty name="inkEffects" value="pencil"/>
    </inkml:brush>
  </inkml:definitions>
  <inkml:trace contextRef="#ctx0" brushRef="#br0">7624 6240 16383,'-47'-36'0,"-10"4"0,15-19 0,-26 8 0,8-13 0,19 26 0,0 2 0,-17-14 0,-4-5 0,9 9 0,0 7 0,-12-16 0,3 14 0,15-4 0,-2 8 0,20 2 0,-12-1 0,13 7 0,-6-5 0,14 12 0,-4-5 0,10 7 0,-11-1 0,11 0 0,-5 0 0,13 1 0,-5 5 0,9-4 0,-8 10 0,3-10 0,-6 4 0,-5-11 0,4 4 0,-5-11 0,0 11 0,11-5 0,-16 0 0,2-2 0,-6-5 0,-6-2 0,1 1 0,4 0 0,-4 0 0,6 1 0,1 5 0,6 2 0,-5 0 0,11 11 0,-11-10 0,11 11 0,-4-5 0,-1-1 0,-1 6 0,0-4 0,-5 3 0,5-10 0,-6 3 0,-1 2 0,7 1 0,2 6 0,5-1 0,1-4 0,0 10 0,5 1 0,2 12 0,5 7 0,0 14 0,5-5 0,3 13 0,12-6 0,-4 8 0,4-1 0,-6-6 0,0-3 0,-1-6 0,0-1 0,0-6 0,-1-2 0,-5-6 0,-2 0 0,1-5 0,-17-36 0,7 2 0,-22-32 0,10 17 0,-4-1 0,-1 0 0,5 0 0,-4 8 0,12 1 0,-3 14 0,10 2 0,-10 5 0,9 1 0,-3-6 0,10 9 0,2-3 0,5 12 0,7 0 0,8 0 0,8 0 0,8 0 0,8 0 0,-7 0 0,7 0 0,-8 0 0,-1 0 0,-6 0 0,-3 0 0,-13 0 0,5 0 0,-12 0 0,6 0 0,-7 0 0,0 0 0,0 0 0,0 0 0,0 0 0,0 0 0,1 0 0,-1 0 0,0 0 0,0 0 0,0 0 0,0 0 0,0 0 0,-5 0 0,-2 0 0</inkml:trace>
  <inkml:trace contextRef="#ctx0" brushRef="#br0" timeOffset="2970">7382 7104 16383,'-28'34'0,"-4"5"0,12-11 0,-8 0 0,2-3 0,-1 2 0,-7 2 0,4 12 0,-11-11 0,10 11 0,-10-11 0,5 5 0,0 0 0,2-12 0,-1 10 0,6-5 0,-12 2 0,12 3 0,-5-6 0,0 1 0,5 5 0,-12-3 0,12 4 0,-13 2 0,13-8 0,-13 8 0,5-1 0,1-6 0,-6 7 0,6-8 0,-7 0 0,1 0 0,-1 1 0,0-1 0,-10 9 0,8-6 0,-8 6 0,11-8 0,-9 0 0,6 0 0,1-1 0,3-6 0,6 4 0,-1-11 0,3 5 0,6-1 0,1-5 0,0 5 0,-1 0 0,1-4 0,-1 10 0,1-11 0,-1 11 0,1-10 0,6 3 0,1-5 0,7-1 0,0 0 0,0 0 0,5-11 0,1-21 0,6-11 0,0-17 0,8-12 0,7 5 0,10-24 0,-2 23 0,8-21 0,-9 30 0,3-21 0,1 30 0,-11-4 0,4 16 0,-6 6 0,-1 7 0,-5 2 0,-1 4 0,-1 0 0,-4 30 0,-1-5 0,-2 32 0,-10-15 0,4 8 0,-7 8 0,1-7 0,-1 7 0,1-8 0,0-1 0,0-6 0,6-3 0,2-13 0,6-1 0,0-7 0,-5 0 0,3 0 0,-3 0 0,-1 0 0,-1 0 0,1 7 0,-5-6 0,4 6 0,0-1 0,-4-4 0,10 4 0,-5-6 0,18-5 0,10-2 0,21-5 0,19 0 0,11 0 0,18 16 0,-16-6 0,-26 2 0,1 1 0,35 3 0,9 1 0,-12-1 0,-12 0 0,-17-1 0,-2-1 0,-16-6 0,-8-2 0,-8-6 0,-7 0 0,0 0 0,-5 6 0,-2 1 0</inkml:trace>
  <inkml:trace contextRef="#ctx0" brushRef="#br0" timeOffset="-179812.271">14758 5613 16383,'0'-48'0,"0"0"0,0 6 0,0-1 0,0 0 0,0-8 0,0 6 0,0 2 0,0 2 0,0 5 0,0-6 0,0 6 0,0-5 0,0 6 0,0 5 0,0-2 0,0 12 0,0 0 0,0 2 0,0 5 0,0 1 0,0 0 0,0 0 0,0-7 0,0-8 0,0-2 0,0-20 0,0 12 0,0-22 0,0 6 0,0-8 0,0 8 0,0 2 0,0 15 0,0 9 0,0 2 0,0 11 0,0-4 0,0-1 0,0-1 0,0-7 0,0 1 0,0 0 0,0 6 0,0-21 0,0 17 0,0-18 0,0 16 0,0 0 0,0 5 0,0 3 0,0 6 0,0-1 0,0 1 0,0-6 0,0-2 0,0-1 0,0-3 0,0 3 0,0 1 0,0 2 0,0-1 0,0-1 0,0-6 0,0 6 0,0 1 0,0 7 0,0 0 0,0-1 0,0 6 0,0 2 0</inkml:trace>
  <inkml:trace contextRef="#ctx0" brushRef="#br0" timeOffset="-175758.271">14720 3678 16383,'0'47'0,"0"-14"0,-6-1 0,-2-12 0,1 6 0,-5 0 0,11 1 0,-11-7 0,11-2 0,-10 0 0,9-4 0,-4 5 0,1-7 0,4 0 0,-5 0 0,6 0 0,0 0 0,-12 1 0,9-1 0,-8 0 0,11 7 0,0 1 0,0 0 0,-6 4 0,4-4 0,-10 7 0,11-1 0,-10-6 0,9-2 0,-9-6 0,10 1 0,-4-1 0,-1 0 0,5 0 0,-5 0 0,1 0 0,4 0 0,-5 0 0,1 0 0,-2 1 0,0-1 0,-4 0 0,10 0 0,-5 0 0,1 0 0,3 0 0,-8-5 0,8 4 0,-3-5 0,-1 1 0,5 4 0,-4-4 0,-1 5 0,5 0 0,-5 0 0,1 0 0,3 0 0,8-44 0,3 16 0,9-38 0,-4 21 0,-1 4 0,1-4 0,-1 6 0,-6 7 0,5-5 0,-5 5 0,6-6 0,0-1 0,-5 1 0,3 0 0,-3-1 0,-1 7 0,5-5 0,-11 11 0,5-4 0,-1 6 0,-3-1 0,3 1 0,0 0 0,-3-7 0,9 11 0,-10-9 0,10 10 0,-10-5 0,4-1 0,1 7 0,-5-5 0,5 4 0,-1-5 0,2-7 0,0-1 0,5-6 0,-5-1 0,6 1 0,-6 6 0,5 1 0,-11 7 0,10 0 0,-10-1 0,10 33 0,-4-13 0,5 27 0,0-16 0,7 2 0,2 14 0,6-6 0,-6 12 0,4-11 0,-4 4 0,0-7 0,3 1 0,-10-7 0,5 4 0,-6-10 0,-1 4 0,0-6 0,0 1 0,0-7 0,-5 5 0,4-10 0,-10 10 0,10-4 0,-10 5 0,10 0 0,-4 0 0,0 0 0,3 0 0,-8 1 0,9-7 0,-5 5 0,6-4 0,0 5 0,1 6 0,0 2 0,0 6 0,0 1 0,0-7 0,0 4 0,-1-10 0,0 5 0,1-7 0,-7 0 0,0 0 0,-12-5 0,-6-24 0,-15-1 0,-9-27 0,-7 14 0,-3-13 0,2 6 0,-1 0 0,8-4 0,-5 12 0,13 2 0,1 2 0,10 12 0,5 0 0,1 4 0,5 3 0,2-6 0,5 1 0,0 0 0,0 0 0,0-1 0,0 1 0,0 0 0,0 0 0,0-1 0,0 1 0,0 0 0,0 0 0,-6 5 0,-1 1 0</inkml:trace>
  <inkml:trace contextRef="#ctx0" brushRef="#br0" timeOffset="-62152">14890 7540 16383,'0'49'0,"0"-14"0,0 14 0,0-14 0,0-5 0,0 17 0,0-8 0,0 14 0,0-2 0,0-16 0,0-1 0,0 7 0,0-11 0,0 19 0,0-21 0,0 6 0,0 17 0,0-19 0,0 26 0,0-14 0,0 0 0,0 15 0,0-14 0,0 14 0,0-14 0,0-2 0,0-9 0,0-8 0,0 0 0,0-6 0,0-1 0,0-1 0,0 2 0,0 0 0,0-2 0,0 8 0,0-4 0,0 11 0,0-6 0,0-8 0,0 0 0,0 7 0,0-5 0,0 13 0,0-8 0,0 0 0,0 8 0,0-6 0,0 6 0,0-8 0,0-6 0,0 4 0,0-10 0,0 11 0,0-5 0,0 0 0,0 4 0,0-10 0,0 5 0,0-1 0,0-4 0,0 10 0,0-10 0,0 4 0,0-5 0,0 5 0,0 2 0,0 6 0,0-6 0,0 5 0,0-11 0,0 4 0,0 0 0,0-4 0,0 11 0,0-12 0,0 6 0,0-1 0,0 2 0,0 6 0,0 1 0,0-7 0,0-2 0,0 0 0,0 2 0,0 7 0,0-1 0,0 0 0,0 8 0,0-6 0,0 5 0,0 1 0,0 1 0,0 1 0,0-3 0,0-13 0,0 5 0,0-12 0,0 6 0,0-7 0,0 0 0,0 0 0,-30-35 0,3 8 0,-20-29 0,6 15 0,12 9 0,-4-6 0,6 11 0,7-4 0,2 12 0,11-4 0,-10 4 0,2-6 0,-11-6 0,-1 4 0,7-3 0,-5 4 0,11 2 0,-4-1 0,6 7 0,5-5 0,1 4 0,6-5 0,0-1 0,-5 6 0,4-3 0,-5 3 0,23 28 0,-1-8 0,15 29 0,-5-21 0,0 4 0,-5-5 0,-3 0 0,-5-2 0,-1-5 0,0-1 0,0-6 0,0 0 0,0-1 0,0 2 0,1 5 0,-1 0 0,0 0 0,0 0 0,0-5 0,0-2 0,0-5 0,0 0 0,0 6 0,7 1 0,-5 5 0,10-5 0,3 5 0,2-5 0,4 7 0,-13-1 0,5 0 0,-12-1 0,6 1 0,-7-7 0,-5 5 0,10-33 0,-3 10 0,21-35 0,-6 18 0,14-14 0,-14 14 0,5-6 0,-13 9 0,4 5 0,-11 2 0,4 7 0,-6-1 0,0 1 0,1 0 0,5-7 0,2 5 0,7-18 0,0 10 0,8-21 0,1 14 0,2-14 0,-5 14 0,-5 1 0,-8 3 0,5 11 0,-11-5 0,4 12 0,-11-4 0,4 9 0,-4-8 0,5 3 0,0 0 0,0-4 0,-5 4 0,3-5 0,-3 0 0,0 5 0,-2 1 0</inkml:trace>
  <inkml:trace contextRef="#ctx0" brushRef="#br0" timeOffset="-30403">16858 6661 16383,'56'0'0,"1"0"0,-4 0 0,6 0 0,-6 0 0,0 0 0,-2 0 0,-1 0 0,-12 0 0,11 0 0,-21 0 0,5 0 0,-6 0 0,-7 0 0,4 0 0,-10 0 0,4 0 0,-6 0 0,1 0 0,-1 0 0,0 0 0,13 0 0,-3 0 0,19 0 0,2 0 0,2-13 0,14 10 0,-14-16 0,6 17 0,-9-11 0,-7 12 0,-7-6 0,-4 7 0,-10 0 0,4 0 0,-11-5 0,4 4 0,-4-5 0,5 6 0,6 0 0,2 0 0,6 0 0,8 0 0,-12 0 0,10 0 0,-19 0 0,6 0 0,-7 0 0,0 0 0,0 0 0,0 0 0,7 0 0,1 0 0,6 0 0,0 0 0,8 0 0,1 0 0,8 0 0,-8 0 0,6 0 0,-13 0 0,5 0 0,-6 0 0,-7 0 0,-2 0 0,-6 0 0,14 0 0,-11 0 0,24 0 0,-23 0 0,16 0 0,-18 0 0,4 0 0,-6 0 0,0 0 0,0 0 0,0 0 0,1 0 0,5 0 0,-4 0 0,4 0 0,-6 0 0,7 0 0,1 0 0,6 0 0,0 0 0,-6 0 0,-2 6 0,-5-5 0,-1 4 0,0-5 0,0 0 0,0 0 0,0 0 0,0 0 0,0 0 0,0 0 0,1 0 0,-1 0 0,0 0 0,0 0 0,0 0 0,0 0 0,0 0 0,0 0 0,0 0 0,1 0 0,5 0 0,-4 0 0,10 0 0,-4 0 0,0 0 0,5 0 0,-11 0 0,10 0 0,-4 0 0,0 0 0,-1 0 0,-7 0 0,0 0 0,0 0 0,0 0 0,0 0 0,0 0 0,0 0 0,1 0 0,-1 0 0,0 0 0,-44 0 0,1 0 0,-33 0 0,13-6 0,9-8 0,6 4 0,2-8 0,8 10 0,0 1 0,6-4 0,1 9 0,7-3 0,-22-2 0,2 5 0,-11-5 0,2 1 0,5 5 0,1-12 0,8 12 0,2-5 0,11 0 0,-5 5 0,7-4 0,-14-8 0,-30-6 0,-2-11 0,-22-2 0,27 8 0,-6 2 0,21 3 0,-11 9 0,27-7 0,-10 9 0,18 1 0,1-4 0,48 10 0,2 2 0,30 13 0,-8 10 0,-7 5 0,1 1 0,6 0 0,-14-8 0,-2-1 0,-2-7 0,-13 0 0,-1-1 0,-8-1 0,-7-5 0,0-2 0,0 1 0,0-5 0,7 10 0,-6-9 0,12 4 0,-5-1 0,6-3 0,1 10 0,-1-11 0,-6 5 0,-2-1 0,-6-3 0,0 3 0,1-5 0,-1 0 0,0 0 0,0 0 0,0 5 0,14 3 0,-5 5 0,28 1 0,-11 0 0,13 1 0,-9-1 0,1 0 0,-8 0 0,-1-1 0,-14 0 0,-2 0 0,-6-7 0,0 0 0,-38-6 0,4 0 0,-27 0 0,16 0 0,6 6 0,1 1 0,6 0 0,-21 6 0,17-6 0,-25 1 0,14 5 0,-1-6 0,3 1 0,13 3 0,1-10 0,-7 11 0,4-5 0,-11 1 0,6 4 0,7-5 0,2 0 0,5 4 0,1-10 0,0 4 0,0 1 0,-1 0 0,1 1 0,0 4 0,-1-10 0,7 10 0,-5-10 0,4 5 0,0-1 0,-4-4 0,4 10 0,-5-9 0,0 3 0,0-5 0,-1 5 0,1 2 0,-6 6 0,-2-1 0,-1 1 0,3 0 0,6-1 0,-1 0 0,7-5 0,0-2 0</inkml:trace>
  <inkml:trace contextRef="#ctx0" brushRef="#br0" timeOffset="-26637">13252 6533 16383,'-41'0'0,"0"0"0,-2 0 0,1 0 0,-9 0 0,6 0 0,-6 0 0,0 0 0,6 0 0,-14 0 0,22 0 0,-21 0 0,21 0 0,-7 0 0,11 0 0,-1 0 0,6 0 0,-6 0 0,8 0 0,-8 0 0,6 0 0,-13 0 0,5 0 0,1 0 0,-14 0 0,11 6 0,-6-4 0,3 4 0,6-6 0,-8 7 0,8-6 0,-6 5 0,5-6 0,-6 0 0,-1 0 0,0 0 0,0 0 0,1 0 0,-1 0 0,0 0 0,8 0 0,1 0 0,7 0 0,1 0 0,-8 0 0,6 0 0,-13 0 0,13 0 0,-21 0 0,11 0 0,-13 0 0,1 0 0,5 0 0,-6 0 0,8 0 0,0 0 0,1 0 0,-1 0 0,0 0 0,8 0 0,1 0 0,7 0 0,1 0 0,6 0 0,1 0 0,7 0 0,-6 0 0,-3 0 0,-5 0 0,6 0 0,-5 0 0,11 0 0,-4 0 0,-8 0 0,4 0 0,-12 0 0,1 0 0,4 0 0,-11 0 0,11 0 0,-4 0 0,6 0 0,7 0 0,-5 0 0,11 0 0,-4 0 0,11-5 0,13-8 0,9-7 0,20-15 0,-7 6 0,16-14 0,-7 5 0,17-9 0,-8 9 0,8-8 0,-11 16 0,-6-5 0,-3 13 0,-8 3 0,-6 12 0,-2-5 0,-6 11 0,0-4 0,-47 23 0,11-1 0,-43 17 0,25-5 0,-1-1 0,0 0 0,0-6 0,8-2 0,7-7 0,4 0 0,15 0 0,-8-1 0,16 0 0,-10-5 0,9 4 0,-9-10 0,10 10 0,-10-10 0,10 10 0,-10-10 0,10 10 0,-10-10 0,9 10 0,-9-9 0,10 8 0,-4-3 0,-1 0 0,-1 4 0,-5-5 0,0 6 0,0 0 0,-1 1 0,1-7 0,50 20 0,-3 1 0,45 27 0,-15-3 0,10 14 0,-17-23 0,7 21 0,-21-23 0,2 7 0,-9-18 0,-4-3 0,-13-12 0,-1 4 0,-7-11 0,0 4 0,0-10 0,0 5 0,-5-1 0,-2 2 0</inkml:trace>
  <inkml:trace contextRef="#ctx0" brushRef="#br0" timeOffset="-17235">14188 2573 16383,'-21'-35'0,"-5"1"0,11 8 0,-10-1 0,10 1 0,-3 6 0,-1 1 0,-1 0 0,-24-19 0,19 7 0,-11-12 0,9 15 0,11 2 0,-16 4 0,17-3 0,-50-35 0,27 22 0,-30-28 0,17 28 0,-9-20 0,2 14 0,13 1 0,3 1 0,1 7 0,5-1 0,0-1 0,-4-2 0,-6-7 0,11 11 0,15 15 0,2 2 0,5 11 0,7-4 0,-5 9 0,9-8 0,-9 8 0,-9-16 0,-2 3 0,-5-6 0,2-4 0,11 12 0,-4-6 0,5 7 0,1-1 0,0 7 0,5-5 0,-10 4 0,8-6 0,-15 0 0,10 1 0,-5-1 0,7 6 0,5-4 0,-4 10 0,10 22 0,-5 22 0,6 13 0,9 42 0,-1-38 0,1-6 0,0 2 0,7 29 0,-6 0 0,4 4 0,-12-34 0,12 5 0,-13-31 0,6-4 0,-2-6 0,-3-5 0,4 4 0,-6-64 0,0 11 0,0-51 0,-8-6 0,-3-6 0,3 48 0,-1 1 0,0-2 0,1 2 0,0-15 0,-6-6 0,5 17 0,1 10 0,2 9 0,0 19 0,5-2 0,-5 10 0,6-5 0,0 0 0,19 5 0,5 1 0,19 6 0,7 0 0,3 7 0,8 2 0,-8 5 0,-2 1 0,-9-1 0,-6 0 0,-9-6 0,-9-3 0,-5-5 0,-1 0 0,0 0 0,0 0 0,0 0 0,0 0 0,0 0 0,0 0 0,0 0 0,1 0 0,-1 0 0,0 0 0,0 0 0,0 0 0,-5 0 0,-2 0 0</inkml:trace>
  <inkml:trace contextRef="#ctx0" brushRef="#br0" timeOffset="-14413">14904 2642 16383,'0'-57'0,"22"-11"0,5-4 0,-3 21 0,3-1 0,3 3 0,1-1 0,6-15 0,2 0 0,-1 6 0,0 5 0,-6 10 0,-1 3 0,26-40 0,-18 33 0,-12 7 0,15-10 0,-25 29 0,6-7 0,-6 16 0,-10-4 0,12 8 0,-5-4 0,4 1 0,-5-1 0,-1 5 0,0-9 0,1 3 0,-1 6 0,1-4 0,-1 7 0,0-2 0,1-12 0,5 5 0,3-11 0,-1 11 0,-2-5 0,-6 7 0,0 0 0,7-14 0,-5 10 0,12-10 0,-12 14 0,4-1 0,-6 1 0,0 5 0,0-4 0,1 10 0,-7-10 0,5 10 0,-10-10 0,10 4 0,-4-12 0,6 5 0,-1-4 0,6-1 0,-4 11 0,5-9 0,-7 10 0,0 0 0,0-4 0,-5 4 0,3 1 0,-3-5 0,5 9 0,-5-8 0,4 8 0,-5-3 0,1-1 0,4 5 0,-4-10 0,5 10 0,-50-5 0,5 6 0,-54 0 0,14 0 0,1 0 0,-7 7 0,-4 3 0,-1 6 0,2 0 0,20 0 0,11-2 0,21-6 0,-2 4 0,19-5 0,-20 6 0,18 0 0,-17 0 0,18-1 0,-5 1 0,7-6 0,5 4 0,-4-10 0,46 4 0,-13-11 0,46 4 0,-15-11 0,8 5 0,9-8 0,-15 1 0,5 0 0,-17 7 0,-8 1 0,-8 2 0,-8 4 0,-7-5 0,0 6 0,0 0 0,0 0 0,0 0 0,0 0 0,0-5 0,7 3 0,-5-3 0,4-1 0,0 5 0,-4-4 0,4 5 0,-5 0 0,-1 0 0,0-6 0,0 5 0,0-5 0,0 6 0,0 0 0,0-5 0,7 4 0,1-5 0,0 1 0,-2 3 0,-6-3 0,0 5 0,0 0 0,-5 5 0,-8 21 0,-8 22 0,1 4 0,-5 8 0,4-10 0,-5-5 0,-11 44 0,7-20 0,0 25 0,4-24 0,6-9 0,-8 0 0,8-16 0,-5-3 0,11-16 0,-3-6 0,5-1 0,0-7 0,-6-5 0,-1-2 0</inkml:trace>
  <inkml:trace contextRef="#ctx0" brushRef="#br0" timeOffset="140210.27">14013 7515 16383,'0'76'0,"0"-13"0,0-8 0,0 0 0,-8 23 0,5-22 0,-3 0 0,-19 38 0,7-9 0,5-17 0,0-1 0,-3 8 0,-2 3 0,-1 1 0,-9 2 0,7-24 0,-2 0 0,-9 15 0,11-21 0,0-2 0,-5 12 0,5-8 0,0 2 0,-4 11 0,4-15 0,0 0 0,-6 24 0,-12 14 0,14-17 0,-1 10 0,-5-1 0,13 0 0,-13 1 0,13-1 0,-12-8 0,12 6 0,-20 3 0,18-15 0,0-12 0,-1-2 0,-2-1 0,10-3 0,-1 0 0,-14 6 0,3 24 0,-7-6 0,1-1 0,-2 7 0,0 14 0,1-23 0,6 19 0,-3-27 0,2 31 0,2-24 0,13-20 0,-1 0 0,-11 36 0,11-37 0,-1 1 0,-3 3 0,-1 1 0,5-2 0,-1-1 0,-2 4 0,0-3 0,-3 29 0,2-14 0,-1-2 0,1 0 0,4-9 0,-1 2 0,-10 25 0,6 2 0,-6-2 0,8-12 0,1-17 0,1-9 0,0-11 0,7-13 0,1-1 0,1-7 0,3 0 0,-16-46 0,15 2 0,-10-35 0,-2-11 0,3 1 0,0 22 0,-1-5 0,3-5 0,1 1 0,4 13 0,0 0 0,-4-17 0,1 3 0,6-13 0,-13-15 0,13 23 0,-4 24 0,6 4 0,0 22 0,-6 1 0,5 62 0,-5-24 0,6 52 0,0-36 0,0 35 0,7-20 0,1 37 0,7-32 0,-6 7 0,4-11 0,-11-16 0,4-2 0,-6-13 0,5-1 0,-3-7 0,3 0 0,1 6 0,-5 2 0,5 14 0,0-6 0,-4 5 0,3-13 0,1 5 0,-4-11 0,3 4 0,-5-6 0,0 0 0,0 1 0,6-7 0,-5 5 0,5-4 0,-6 5 0,5 6 0,-3 2 0,4 7 0,-6-7 0,0-2 0,0-6 0,0 0 0,0 0 0,0 0 0,24-45 0,1 16 0,33-48 0,4 33 0,13-8 0,-1 0 0,-4 13 0,2-18 0,-9 25 0,17-18 0,-17 21 0,-1-5 0,-12 1 0,-20 11 0,9-9 0,-17 12 0,5-1 0,-9 2 0,-6 6 0,0 0 0,-5 0 0,-2 0 0</inkml:trace>
  <inkml:trace contextRef="#ctx0" brushRef="#br0" timeOffset="144782.27">15889 7560 16383,'0'87'0,"0"4"0,0-36 0,0 22 0,14-22 0,-4 15 0,5-9 0,7 9 0,-12-7 0,13 17 0,-8-25 0,1 22 0,8 8 0,-6-16 0,-6-15 0,2 0 0,10 34 0,-6-9 0,-6-29 0,1-2 0,10 17 0,-5 16 0,5-9 0,-8-2 0,6-17 0,-4 6 0,3-14 0,-4 14 0,6 3 0,2 1 0,1 16 0,5-7 0,2 10 0,-5-10 0,10-2 0,-20-9 0,4-8 0,-7-9 0,0-11 0,-1-13 0,-1-1 0,-5-7 0,4 0 0,-3 22 0,6 5 0,1 22 0,7 0 0,-5 0 0,13 19 0,-4 5 0,7-1 0,-8-12 0,-2 6 0,-9-28 0,1 12 0,-1-28 0,-1-8 0,1 8 0,0 9 0,1 10 0,-1 0 0,1-2 0,0 8 0,-2-11 0,-1 1 0,7 41 0,-6-40 0,-1-3 0,3 13 0,9 10 0,-8-21 0,7 14 0,-10-30 0,1-6 0,0 23 0,0-10 0,1 13 0,-1-13 0,-1-4 0,11 45 0,-6-21 0,6 23 0,-3-33 0,-6-7 0,6 0 0,-7-8 0,-1-8 0,0-2 0,-6-11 0,-2 4 0,-5-6 0,6-5 0,-5 4 0,11 9 0,-11 2 0,12 11 0,-6-7 0,0 1 0,6 14 0,-6-10 0,1 10 0,4-14 0,-10-7 0,3 4 0,1-10 0,-5 4 0,5-6 0,-6 1 0,5-7 0,-35-32 0,15 6 0,-32-33 0,20 17 0,5 1 0,-4 1 0,12 14 0,-5 1 0,12 7 0,-4 0 0,-17-9 0,-5-8 0,-18-2 0,14 1 0,4 5 0,-43-27 0,22 15 0,-25-15 0,30 24 0,14 7 0,-1 5 0,9-2 0,8 16 0,7-9 0,0 10 0,5-10 0,-4 10 0,-2-11 0,-7-1 0,-6-2 0,-1-4 0,1 6 0,6 6 0,1-5 0,7 6 0,0-1 0,39 18 0,-12-1 0,27 14 0,-24-11 0,-5-1 0,5 6 0,2-3 0,0 3 0,5-5 0,-12-1 0,6 1 0,-7-1 0,0 0 0,0 0 0,0 0 0,0 0 0,0 1 0,0-7 0,1 5 0,-1-10 0,0 10 0,-6-4 0,5 5 0,-4 0 0,5-5 0,14 11 0,3-3 0,0 7 0,10 4 0,-17-6 0,11 7 0,-6-6 0,-7-3 0,-2-5 0,-6-1 0,0 0 0,0-5 0,0-2 0,-5 1 0,4 0 0,2 7 0,7 5 0,23 20 0,-12-7 0,28 14 0,-20-10 0,13 4 0,-15-2 0,-2-7 0,-9-12 0,-6-5 0,-1 0 0,-7-1 0,0-5 0,-5 3 0,-2-32 0,-5 10 0,0-33 0,7-8 0,1 6 0,8-21 0,0-4 0,-1 6 0,2-24 0,-2 18 0,8-1 0,-6 3 0,5 9 0,-7 8 0,-1 9 0,0 11 0,-7 13 0,-1 1 0,-1 7 0,-4 0 0,5-1 0,-6 1 0,5 5 0,-3-4 0,9-2 0,-10-7 0,10 0 0,-9 1 0,9 1 0,-3-18 0,0 6 0,4-12 0,-4 16 0,-1 6 0,4 1 0,-10 7 0,5 0 0,-6-1 0,0 1 0,0-6 0,0 15 0,0-2 0</inkml:trace>
  <inkml:trace contextRef="#ctx0" brushRef="#br0" timeOffset="-165586.46">13501 7316 16383,'-25'0'0,"1"5"0,12-3 0,0 8 0,-7-8 0,6 8 0,-6-3 0,7 0 0,0 4 0,-1-10 0,1 10 0,0-10 0,-1 10 0,1-4 0,0-1 0,-7 6 0,6-11 0,-6 10 0,7-4 0,0 0 0,-1-2 0,6 0 0,-3-3 0,3 9 0,-5-10 0,-7 10 0,5-4 0,-4 6 0,5-7 0,-12 6 0,9-5 0,-10 6 0,8-1 0,4 1 0,-18 0 0,16-1 0,-16 2 0,12-1 0,0-1 0,1 1 0,7-6 0,-14 4 0,10-4 0,-16 7 0,18-7 0,-10 4 0,-4-3 0,0 5 0,-13 1 0,13-6 0,-6 4 0,14-11 0,1 10 0,-6-3 0,3 5 0,-12-5 0,8 3 0,-1-3 0,7-1 0,-5 5 0,-2-5 0,-1 7 0,-6-1 0,8 0 0,5-5 0,3 3 0,6-10 0,-1 10 0,-12-3 0,9 4 0,-16 1 0,18 0 0,-26 1 0,16-2 0,-18 2 0,16 0 0,-8 5 0,-10 4 0,13-2 0,-17 1 0,26-4 0,-5-3 0,-13 11 0,16-11 0,-18 6 0,16-8 0,-16 8 0,4 1 0,-5 0 0,2 5 0,12-12 0,-20 12 0,4-4 0,-1 0 0,-3-2 0,21-8 0,-6 1 0,-8 7 0,5-6 0,-7 6 0,3-7 0,13-1 0,-13 1 0,5 0 0,1 0 0,1-1 0,8 1 0,6-2 0,1 1 0,-7 0 0,4 0 0,-19 1 0,13-1 0,-30 9 0,10 1 0,-14 1 0,11-2 0,-9 0 0,-25 4 0,7 6 0,-13-5 0,30-5 0,4-4 0,-2-1 0,-25 4 0,25 1 0,0-1 0,-20-4 0,32 2 0,0 2 0,-1-2 0,-1-1 0,1 0 0,0 1 0,-32 19 0,10-13 0,12 1 0,-2 1 0,13-8 0,1 0 0,-8 7 0,-2 1 0,-6-4 0,1-2 0,13-3 0,-1 0 0,-12 5 0,-1-1 0,10-8 0,4-1 0,-16 16 0,2-12 0,11 4 0,16-7 0,7-1 0,-4 0 0,-14 1 0,-1 1 0,-13 0 0,17-1 0,0 0 0,-27 2 0,28-2 0,-26 1 0,32-1 0,1 0 0,8-1 0,2 0 0,5 5 0,-7-3 0,1 4 0,5 0 0,2-5 0,0 5 0,-18 9 0,6-5 0,-12 14 0,9-10 0,12-7 0,-27 16 0,17-13 0,-13 8 0,11-6 0,8-4 0,-8 0 0,-12 14 0,1-17 0,-8 18 0,18-15 0,-6 0 0,-25 25 0,23-25 0,-20 19 0,29-21 0,6 2 0,-40 18 0,25-16 0,-27 8 0,28-10 0,-1 1 0,-38 18 0,29-15 0,-22 7 0,33-12 0,6-5 0,-1 5 0,-22 10 0,18-13 0,-13 18 0,20-20 0,-1 5 0,12-7 0,-4 0 0,8-1 0,9 0 0,-8 1 0,10-6 0,-5 4 0,-22-3 0,3 11 0,-13-3 0,3 4 0,13-6 0,-6-1 0,-9 16 0,12-12 0,-20 13 0,29-17 0,-10 0 0,18-1 0,-4 1 0,11-1 0,-4-5 0,10-29 0,-5 10 0,12-23 0,-5 23 0,10 5 0,-10-10 0,10 3 0,-4-13 0,7 1 0,-1-1 0,1-15 0,6 5 0,-4-7 0,10 3 0,-11 13 0,5-6 0,-7 14 0,-1 2 0,0 6 0,-5-1 0,4 6 0,-10-3 0,10 3 0,-10-5 0,5-1 0,-1 1 0,-4 0 0,5-1 0,-1 7 0,-4-5 0,10 4 0,-4 0 0,0-4 0,3 4 0,-2-11 0,4 4 0,0-4 0,8-8 0,-6 10 0,11-10 0,-11 7 0,5 5 0,-7-5 0,1 7 0,-1 0 0,0 5 0,0 2 0,-16 26 0,6-10 0,-18 17 0,9-9 0,-7 8 0,-5 1 0,4 13 0,-5-13 0,7 5 0,-1-7 0,2-6 0,4-1 0,-3-1 0,9-4 0,-9 4 0,10-6 0,-5 1 0,-5-1 0,2 7 0,-10 1 0,11 6 0,-3-6 0,4 5 0,0-11 0,-13 26 0,11-16 0,-6 11 0,3-3 0,4-10 0,0 5 0,-4-2 0,11-12 0,-5 6 0,1-7 0,3 0 0,-3 0 0,5 0 0,-6 0 0,0 0 0,-1 7 0,-4-5 0,9 4 0,-8-6 0,8 0 0,-3 0 0,10-5 0,19-7 0,-1-1 0,21-5 0,-1 6 0,29 0 0,-6 0 0,-11 0 0,0 0 0,5 0 0,-6 0 0,0 0 0,13 0 0,15 0 0,-11 7 0,-19-5 0,-8 10 0,-11-10 0,-13 3 0,-1-5 0,-7 6 0,0-5 0,0 5 0,-5-1 0,-2 2 0</inkml:trace>
  <inkml:trace contextRef="#ctx0" brushRef="#br0" timeOffset="-162936.46">2851 12403 16383,'-36'51'0,"-14"22"0,6-5 0,8 0 0,-7-9 0,2 20 0,-3-24 0,17-8 0,4-3 0,8-14 0,-6 19 0,13-27 0,-3 3 0,9-12 0,-3-1 0,-1 0 0,-7 6 0,-1-4 0,-5 11 0,1-5 0,-4 13 0,-5 2 0,5 1 0,-4-9 0,11-2 0,-10-10 0,11 10 0,-12 2 0,5 1 0,-6 6 0,6-8 0,-12 9 0,0 11 0,-5-7 0,2 4 0,9-16 0,7-1 0,1-6 0,6-2 0,7-6 0,-5 1 0,9-1 0,-9-6 0,10 5 0,-10-4 0,4 5 0,-5 6 0,5-4 0,-5 4 0,6-5 0,-1-1 0,-4 0 0,10 0 0,-5-38 0,6 4 0,0-42 0,0 19 0,0-14 0,0-3 0,0-11 0,0 1 0,0 1 0,0 19 0,0 8 0,0 3 0,0 19 0,0-4 0,0 14 0,0 0 0,0 48 0,0-12 0,0 43 0,0-31 0,0 22 0,0-1 0,0 7 0,0 4 0,0-24 0,0 0 0,0-17 0,0 5 0,0-16 0,0 9 0,0-13 0,0 1 0,0-1 0,0 0 0,0 0 0,0 14 0,0-5 0,0 13 0,0-8 0,0 0 0,0-6 0,0-1 0,0-7 0,0 0 0,16-27 0,-6 15 0,19-28 0,-2 20 0,1-5 0,13-1 0,-6 0 0,8 0 0,-1-1 0,-6 1 0,-3 7 0,-6-5 0,-7 10 0,-2-9 0,-6 10 0,0-5 0,0 1 0,0-2 0,1 0 0,-1-4 0,0 4 0,0 1 0,0-5 0,0 9 0,0-3 0,7-1 0,-6 5 0,6-11 0,-7 11 0,0-5 0,0 6 0,-5 0 0,-2 0 0</inkml:trace>
  <inkml:trace contextRef="#ctx0" brushRef="#br0" timeOffset="-159964.46">4121 12319 16383,'0'95'0,"0"-12"0,0-28 0,0 2 0,15 7 0,-5-11 0,1 2 0,15 27 0,-7 11 0,-6-42 0,-11-7 0,11 15 0,13 24 0,-13-30 0,12 19 0,-19-39 0,-5-11 0,11 4 0,-4 8 0,6 5 0,0 7 0,-6-5 0,4-14 0,-4 6 0,5-11 0,1 25 0,6-16 0,-5 13 0,5-11 0,-7-6 0,1-1 0,-2-6 0,1-2 0,-1 1 0,2 8 0,-2-5 0,2 10 0,-7-19 0,4 6 0,-10-7 0,10 0 0,-10 0 0,5 0 0,-6 0 0,-6-5 0,-22-8 0,-12-1 0,-13-11 0,2 5 0,16 0 0,-56-24 0,43 19 0,-38-15 0,45 16 0,6 4 0,-1-6 0,9 6 0,9-3 0,5 9 0,6-9 0,-3 10 0,-4-10 0,-6 3 0,-6-5 0,-8 6 0,6-5 0,1 10 0,8-9 0,1 10 0,9-10 0,-8 9 0,53-3 0,-4 5 0,39 7 0,-10 8 0,9 9 0,3 1 0,-9 4 0,-4-13 0,-18 5 0,-6-8 0,-9 1 0,-9-7 0,-6 3 0,1-8 0,-1 3 0,0-5 0,0 0 0,0 0 0,0 6 0,0-5 0,0 4 0,0 1 0,1-5 0,-1 4 0,0-5 0,0 0 0,0 0 0,0 0 0,0 0 0,0 0 0,0 0 0,1-5 0,0-15 0,6-10 0,-4-5 0,13-14 0,-6 11 0,7-13 0,-1 9 0,-6 6 0,-2 2 0,-7 8 0,0 6 0,-1 1 0,0 13 0,-5-5 0,4 4 0,-4-12 0,6-1 0,0-13 0,8-11 0,1 6 0,0-3 0,4 7 0,-12 6 0,6 0 0,-7 3 0,-1 17 0,-5-9 0,-1 15 0,-6-3 0</inkml:trace>
  <inkml:trace contextRef="#ctx0" brushRef="#br0" timeOffset="30429.54">15863 5872 16383,'41'-20'0,"-1"-2"0,4-14 0,-1 6 0,3-14 0,6 4 0,-4-6 0,15-10 0,-24 23 0,22-19 0,-13 11 0,17-10 0,-8-3 0,4 13 0,-14-3 0,4 13 0,-7-6 0,-8 3 0,5 10 0,-12-8 0,5 11 0,-8-6 0,8 0 0,-6 0 0,13-1 0,-6 0 0,0 1 0,6-1 0,-4-8 0,-2 7 0,8-7 0,-15 9 0,12-1 0,-11-6 0,22-5 0,-19 9 0,20-14 0,-24 21 0,15-13 0,2 0 0,0 5 0,18-16 0,-26 17 0,24-16 0,-23 16 0,16-15 0,-3 13 0,-3-12 0,4 5 0,0 0 0,-4-5 0,3 13 0,-6-13 0,-9 14 0,6-6 0,-14 10 0,6-2 0,-8 2 0,0 0 0,1 5 0,-1-4 0,-6 11 0,-2-5 0,-6 7 0,7-1 0,-6 1 0,6-1 0,-7 1 0,0-7 0,7 5 0,-5-5 0,4 7 0,1-1 0,-5 1 0,10-7 0,-10 5 0,11-5 0,-11 0 0,11 4 0,-5-10 0,14 4 0,-6-6 0,5 6 0,-7 2 0,1 0 0,-1 4 0,-6-4 0,-2 12 0,-6-4 0,1 10 0,-1-10 0,0 9 0,0-9 0,0 5 0,0-7 0,0 1 0,7-1 0,1 1 0,6-2 0,0 1 0,0-6 0,-6 10 0,5-9 0,-5 11 0,0-6 0,-2 6 0,-6 2 0,-5-1 0,4 5 0,-4-10 0,5 4 0,0-5 0,0 0 0,0-1 0,0 6 0,-5-3 0,4 3 0,-46 0 0,12 2 0,-45 5 0,23 0 0,-14 0 0,6 0 0,0 0 0,-6 6 0,14 2 0,-5 1 0,14 3 0,2-5 0,14 0 0,2 5 0,5-11 0,7 10 0,-5-10 0,4 10 0,-5-5 0,-7 7 0,-1 0 0,0-1 0,-5 1 0,11 0 0,-4-1 0,5 0 0,1 0 0,0 1 0,5-1 0,-4-6 0,40-29 0,-16 10 0,39-31 0,-17 29 0,16-13 0,-7 12 0,15-13 0,-14 13 0,6-5 0,-16 7 0,-1 6 0,-8-4 0,-6 11 0,-2-11 0,-6 11 0,14-11 0,-4 11 0,19-12 0,-13 5 0,5 1 0,-6-5 0,-7 5 0,4 0 0,-10 1 0,4 6 0,-6 0 0,-5 5 0,-1 8 0,-6 0 0,0 5 0,0-6 0,0 13 0,0-3 0,0 19 0,-7-6 0,6 1 0,-12-3 0,5 18 0,0-11 0,-6 28 0,6-24 0,-1 0 0,-3-11 0,11-7 0,-5-6 0,0-1 0,5-7 0,-5 0 0,6-5 0,0-2 0</inkml:trace>
  <inkml:trace contextRef="#ctx0" brushRef="#br0" timeOffset="71618.54">6868 6651 16383,'-51'0'0,"-11"0"0,-2 0 0,2 0 0,3 0 0,6 0 0,-35 0 0,11 0 0,18 0 0,0 0 0,-27 0 0,-14 0 0,19 0 0,-1 0 0,10 0 0,1 0 0,18 0 0,3 0 0,14 0 0,9 0 0,2 0 0,11 0 0,-5 0 0,-6 0 0,-5 0 0,-12 0 0,-28 0 0,20 0 0,-28 7 0,25-6 0,-8 6 0,21-1 0,-7-5 0,18 4 0,0-5 0,3 0 0,13 0 0,1 0 0,-22 0 0,-5 0 0,-41 0 0,14 0 0,-24 0 0,18 0 0,-20-7 0,17 5 0,17-6 0,-7 1 0,39 5 0,-19-5 0,27 7 0,5 0 0,-5 0 0,-9 0 0,-17 0 0,-9-7 0,-17 5 0,-3-5 0,-8 0 0,8 5 0,-6-5 0,24 7 0,-5 0 0,24 0 0,9 0 0,8 0 0,1 0 0,-2 0 0,-7 0 0,-7 0 0,-1 0 0,0 0 0,-6 0 0,5 0 0,1 0 0,7 0 0,10 0 0,5 0 0,1 0 0,0 0 0,-7 0 0,6 0 0,-12 0 0,11 0 0,-5 0 0,7 0 0,0 0 0,0 0 0,39 0 0,-5 6 0,36 8 0,-14 16 0,9 10 0,3 7 0,-1-7 0,-1 5 0,-11-15 0,1 6 0,-9-14 0,-7-3 0,-4-6 0,-10-1 0,4 1 0,-6-1 0,-10-5 0,-29-26 0,2 1 0,-29-29 0,17 10 0,-9-9 0,9 9 0,8 8 0,-4-4 0,17 17 0,-11-11 0,14 14 0,1 1 0,0 5 0,-1 2 0,1 5 0,0-6 0,-7-1 0,6 0 0,-6-4 0,7 9 0,0-8 0,-1 8 0,1-9 0,11-2 0,2-1 0,26-5 0,2-1 0,23-11 0,1-1 0,19-15 0,1 6 0,-27 16 0,-1 0 0,22-15 0,20-8 0,-30 8 0,5 0 0,-9 2 0,-11 16 0,-13 2 0,-3 7 0,-14 7 0,0 0 0,0 6 0,0 0 0</inkml:trace>
  <inkml:trace contextRef="#ctx0" brushRef="#br0" timeOffset="-169573.649">13706 5878 16383,'-48'-14'0,"-10"-15"0,-4-5 0,14 4 0,-2-2 0,6 6 0,0 0 0,-14-5 0,0-1 0,9 1 0,1 2 0,-4 1 0,0 1 0,0-3 0,-3-2 0,-30-13 0,-3-1 0,7 2 0,0 1 0,-4-1 0,-3-2 0,27 13 0,-1-2 0,4 4 0,-6 0 0,1 1 0,-1-4 0,-2-2 0,7 3 0,-3-2 0,7 5 0,-34-13 0,29 11 0,-9-4 0,7 4 0,10 7 0,1 3 0,-18-7 0,-2 0 0,13 3 0,1 1 0,4 2 0,0 1 0,-10-5 0,0-1 0,4 2 0,0-2 0,-11-4 0,-1-1 0,0 0 0,-1-2 0,-3-4 0,3 1 0,15 9 0,3 1 0,-6-8 0,3 1 0,-18-1 0,31 7 0,1 0 0,-20-4 0,10 2 0,24 11 0,3 7 0,14 6 0,5-4 0,-4 10 0,-2-10 0,-14-4 0,-8-6 0,-16-9 0,-11-8 0,14 14 0,-19-13 0,30 15 0,-7-1 0,10 3 0,14 7 0,2 6 0,5-4 0,-12 10 0,-5-17 0,-5 14 0,1-20 0,-17 7 0,19-5 0,-26 0 0,29 9 0,-4-1 0,6 1 0,7 5 0,7-3 0,2 9 0,4-3 0,-5 5 0,0-5 0,-7 3 0,6-9 0,-6 10 0,12-10 0,-4 10 0,4-5 0,19 37 0,16 5 0,27 31 0,3 5 0,-21-37 0,-2-1 0,9 29 0,27 2 0,-31-19 0,7 7 0,-11-9 0,-9-15 0,-6 3 0,-2-17 0,-6 3 0,-1-11 0,-6 4 0,-18-39 0,-5 7 0,-16-32 0,-14-9 0,15 22 0,-15-21 0,20 26 0,5-1 0,-4 8 0,12 3 0,-5 11 0,12-4 0,1 5 0,6 1 0,-5 0 0,-3-7 0,-10-1 0,3-6 0,-11-8 0,12 12 0,-13-17 0,13 17 0,-6-6 0,7 10 0,1 6 0,0-1 0,5 1 0,7 5 0,18 2 0,11 5 0,20 0 0,4 0 0,17 0 0,-7 0 0,7 0 0,-9 0 0,-8 0 0,-10 0 0,-2 0 0,-19 0 0,4 0 0,-14 0 0,0 0 0,0 0 0,0 0 0,0 0 0,6 0 0,-4 0 0,11 0 0,-5-6 0,0 4 0,-2-3 0,-6 5 0,0 0 0,1 0 0,-1 0 0,-6 0 0,0 0 0</inkml:trace>
  <inkml:trace contextRef="#ctx0" brushRef="#br0" timeOffset="-165243.648">7749 2314 16383,'-44'-36'0,"-1"-2"0,7-7 0,3 8 0,-2-13 0,7 12 0,-9-23 0,12 23 0,-3-11 0,4 21 0,-4-21 0,4 18 0,-5-35 0,3 26 0,-2-12 0,2 11 0,-1-3 0,1-1 0,-11-16 0,9 29 0,-1-17 0,6 26 0,3-18 0,-4 13 0,-2 0 0,2 3 0,-1 5 0,1-7 0,0 1 0,5 6 0,-4-12 0,-3 9 0,-1-11 0,-5 7 0,8 0 0,-1 1 0,1-1 0,0 1 0,6 6 0,1-5 0,6 11 0,0 1 0,1 2 0,5 15 0,2 8 0,5 3 0,0 8 0,0-11 0,0 6 0,0 10 0,0 7 0,0 8 0,0 7 0,0 3 0,0 8 0,7 0 0,1 0 0,7 0 0,0 0 0,1 0 0,-2-8 0,-5-2 0,3-16 0,-5-1 0,6-14 0,-6 4 0,-2-10 0,1 4 0,0-11 0,1-30 0,-1-12 0,-6-20 0,0-4 0,0 6 0,0-17 0,0 7 0,0 1 0,0 11 0,0 8 0,0 8 0,0 7 0,0 3 0,0 11 0,0-4 0,0 6 0,0-1 0,0 1 0,0 0 0,0 0 0,0-7 0,0 5 0,0-11 0,0 12 0,0-6 0,0 7 0,0 0 0,0-1 0,0 1 0,0 0 0,0 0 0,0-1 0,0 1 0,-6 5 0,-7 18 0,5-2 0,-4 14 0,12-11 0,0 0 0,0 1 0,0-1 0,0 0 0,0 0 0,0 0 0,0 0 0,0 0 0,0 0 0,0 0 0,0 1 0,0-1 0,0 0 0,0 0 0,0 0 0,0 0 0,0 0 0,0 0 0,0 0 0,0 1 0,0-1 0,0 0 0,0 0 0,0 0 0,0 0 0,0 0 0,0 0 0,0 0 0,0 1 0,0-1 0,0 0 0,0 0 0,0 0 0,0 0 0,0 0 0,0-39 0,0 12 0,0-34 0,0 28 0,0-3 0,0 10 0,0-11 0,-6 5 0,5 0 0,-11-5 0,10 5 0,-4 0 0,0-5 0,5 11 0,-5-5 0,6 7 0,0 0 0,0 0 0,0-1 0,0 1 0,0 0 0,0 0 0,0-1 0,0 1 0,5 5 0,21 2 0,5 5 0,25 0 0,-12 0 0,15 0 0,-6 0 0,8 0 0,0 0 0,-8 0 0,-2 0 0,-9 0 0,1 0 0,-1 6 0,-6-4 0,-3 4 0,-6-6 0,-7 0 0,4 6 0,-10-5 0,4 5 0,-6-6 0,1 0 0,-1 0 0,-6 6 0,0 6 0,-6 1 0,0 5 0,0-6 0,0-6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6354-CEAE-AD49-92B6-81103C825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08602-452A-7243-85F1-130BD2863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86EF0-712A-274E-B23F-4E4C19D3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4C71-1C0A-B944-A8AC-D5755184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C50D4-DB92-724D-B993-35652F33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3799-8310-7D40-B73B-C0727A96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0B4C7-F64E-4E40-BC09-3DA2F64D4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68CCE-31F5-F240-938B-0A412DA6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14B5C-091F-B344-9C1B-89262EAD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5B8D-E8D1-9E47-A49A-C651E139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C9EC4-115E-294B-92B4-205346BF4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062C6-6D5C-3041-877A-E40B29AD3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DF05A-FEC9-BD47-ADCF-1CC68474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8B003-0AC9-2E4A-A209-8D2CC4DB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3C302-B628-DB44-9020-46A26FCE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8A20-2828-FE4D-A778-8A24DE95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BDF9-C422-5B42-ADA0-7D033D9FA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3475-CE51-BB47-ACFC-C8C31C6B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D1EDC-A323-0F49-871A-95A7007A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634E-B4CC-E54D-8559-8CAB0F4A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3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EA46-E0CB-F94E-B7A2-CCA6AC3E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9A78-9D01-D847-819E-C6CC7D88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35387-2BD7-3044-9795-DB52EB66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38117-2DE7-FD4A-B2CF-E314A36E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3D12-BB03-554E-81C1-81CD0B03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C6AB-136A-9046-B98B-E8B83D64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77D0-5CA7-D84B-BA02-DE086316E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9A1BF-7994-4843-AD51-0A519A75D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35331-2378-CD44-A15C-2AB043E7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9FB53-10B1-874C-974C-3B46DF8F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58396-B4B6-C849-8712-AD3CAF4E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2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B470-0B32-5E42-A019-2F7E714C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1B67B-05E0-8847-8576-182DCE2E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BAF36-CB77-EA44-A818-4F9FD468B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0C21A-F788-9A44-9DBA-5CDCCA03B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72589-14DC-AD4D-99C7-D7BACCFCC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23BF9-303D-A046-9C99-BDF4599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6/1/19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BBCD8-AB4D-0D4D-A0C5-58193241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D7A02-69B6-7542-8A42-22D6CA9C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5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8181-9B59-964D-85E1-7ADC6082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FFEFB-27A3-6E4B-AD84-5120DBAD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6/1/19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B9B98-EEDB-0B47-8AAC-FC605A65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35E02-90CA-D546-BC36-1363A64B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B385A-5470-674B-BB30-D6B031A2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6/1/19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C7196-499B-6B42-BC1A-FDFF9AE6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09A8A-8CEB-704A-9075-0AE07EBB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6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4F80-2C4E-0D4F-A2DF-8E5B9BDE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3447-212D-3A4A-A4A2-2D4A3E0C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E94B7-981B-F84C-AF98-AA5E63A5D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FE7E9-0E80-634B-92C5-B773B3C3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F742A-D2A1-3E42-A417-BE358BEC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1C312-8938-B648-A0E7-E68863F6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2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9F44-38C8-6B44-9CB5-1CE234F6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08C26-3C23-464D-82E6-0A9D25383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C79EF-5C13-B249-B505-960291E57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EB463-3B45-C04B-A28E-5C63553F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96E34-C9F1-7D49-94BF-D05E4C2F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2BE35-F75C-744C-B979-E351D97E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2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120C7-BE3A-8344-BE28-7E0CE4C0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8AEA-DE7B-1C4B-ABA8-1325EE7F5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B72E9-1892-FF4A-9FD8-230C18C23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BB4A2-0A31-8440-A178-3D70B69AF794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F8872-AB97-5040-B5D1-DB39F91A7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39AD-4F27-E14F-B1AD-040F39C17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1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snippets/css/a-guide-to-flexbox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js.org/docs/components-and-props.html" TargetMode="External"/><Relationship Id="rId5" Type="http://schemas.openxmlformats.org/officeDocument/2006/relationships/hyperlink" Target="https://reactjs.org/docs/rendering-elements.html" TargetMode="External"/><Relationship Id="rId4" Type="http://schemas.openxmlformats.org/officeDocument/2006/relationships/hyperlink" Target="https://reactjs.org/docs/introducing-jsx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A47E3A8-3926-584F-A2AF-B0EECC6D4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615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HYTangMeiRen J" pitchFamily="18" charset="-122"/>
                <a:ea typeface="HYTangMeiRen J" pitchFamily="18" charset="-122"/>
              </a:rPr>
              <a:t>ReactJS</a:t>
            </a:r>
            <a:r>
              <a:rPr lang="zh-CN" altLang="en-US" dirty="0">
                <a:solidFill>
                  <a:schemeClr val="bg1"/>
                </a:solidFill>
                <a:latin typeface="HYTangMeiRen J" pitchFamily="18" charset="-122"/>
                <a:ea typeface="HYTangMeiRen J" pitchFamily="18" charset="-122"/>
              </a:rPr>
              <a:t>课程</a:t>
            </a:r>
            <a:endParaRPr lang="en-US" dirty="0">
              <a:solidFill>
                <a:schemeClr val="bg1"/>
              </a:solidFill>
              <a:latin typeface="HYTangMeiRen J" pitchFamily="18" charset="-122"/>
              <a:ea typeface="HYTangMeiRen J" pitchFamily="18" charset="-122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01D28D-9BA1-F44E-8B46-454DBE015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828" y="2601020"/>
            <a:ext cx="9144000" cy="424272"/>
          </a:xfrm>
        </p:spPr>
        <p:txBody>
          <a:bodyPr/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课程介绍与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ReactJS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基础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FA7531-20FE-EE46-9A2B-B2E3F87F7868}"/>
              </a:ext>
            </a:extLst>
          </p:cNvPr>
          <p:cNvSpPr/>
          <p:nvPr/>
        </p:nvSpPr>
        <p:spPr>
          <a:xfrm>
            <a:off x="2680460" y="2180809"/>
            <a:ext cx="1238865" cy="45719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9ED037-98C3-A640-BABF-6C77C9D47997}"/>
              </a:ext>
            </a:extLst>
          </p:cNvPr>
          <p:cNvSpPr/>
          <p:nvPr/>
        </p:nvSpPr>
        <p:spPr>
          <a:xfrm>
            <a:off x="4077343" y="2180807"/>
            <a:ext cx="1238865" cy="45719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F9EC15-6480-5844-B9B1-4231E4137FD1}"/>
              </a:ext>
            </a:extLst>
          </p:cNvPr>
          <p:cNvSpPr/>
          <p:nvPr/>
        </p:nvSpPr>
        <p:spPr>
          <a:xfrm>
            <a:off x="5476567" y="2182300"/>
            <a:ext cx="1238865" cy="45719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B0A22-A7F0-C143-9E55-435F53635B34}"/>
              </a:ext>
            </a:extLst>
          </p:cNvPr>
          <p:cNvSpPr/>
          <p:nvPr/>
        </p:nvSpPr>
        <p:spPr>
          <a:xfrm>
            <a:off x="6868767" y="2182300"/>
            <a:ext cx="1238865" cy="45719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8F1A56-49B5-134A-B45F-96F0AE919A04}"/>
              </a:ext>
            </a:extLst>
          </p:cNvPr>
          <p:cNvSpPr/>
          <p:nvPr/>
        </p:nvSpPr>
        <p:spPr>
          <a:xfrm>
            <a:off x="8272675" y="2180805"/>
            <a:ext cx="1238865" cy="45719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420058-6110-7A46-A229-14632BC2E3A7}"/>
              </a:ext>
            </a:extLst>
          </p:cNvPr>
          <p:cNvSpPr/>
          <p:nvPr/>
        </p:nvSpPr>
        <p:spPr>
          <a:xfrm>
            <a:off x="0" y="4281715"/>
            <a:ext cx="12192000" cy="2576286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2D1821A-0098-1442-948D-4A044F9E4CD3}"/>
              </a:ext>
            </a:extLst>
          </p:cNvPr>
          <p:cNvSpPr txBox="1">
            <a:spLocks/>
          </p:cNvSpPr>
          <p:nvPr/>
        </p:nvSpPr>
        <p:spPr>
          <a:xfrm>
            <a:off x="1349828" y="4896411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讲师：徐哲 </a:t>
            </a:r>
            <a:r>
              <a:rPr lang="en-US" altLang="zh-CN" sz="18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&amp; </a:t>
            </a:r>
            <a:r>
              <a:rPr lang="zh-CN" altLang="en-US" sz="18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孙路</a:t>
            </a:r>
            <a:endParaRPr lang="en-US" sz="18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23" name="图形 11">
            <a:extLst>
              <a:ext uri="{FF2B5EF4-FFF2-40B4-BE49-F238E27FC236}">
                <a16:creationId xmlns:a16="http://schemas.microsoft.com/office/drawing/2014/main" id="{ADF507B9-8286-AB40-AEF0-381DE4791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82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">
            <a:extLst>
              <a:ext uri="{FF2B5EF4-FFF2-40B4-BE49-F238E27FC236}">
                <a16:creationId xmlns:a16="http://schemas.microsoft.com/office/drawing/2014/main" id="{40363AD2-8D57-764E-AACB-72F4F77FA7DB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8" name="文本框 2">
            <a:extLst>
              <a:ext uri="{FF2B5EF4-FFF2-40B4-BE49-F238E27FC236}">
                <a16:creationId xmlns:a16="http://schemas.microsoft.com/office/drawing/2014/main" id="{0403FA84-CB33-F445-961C-8E58F3A269E2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6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文本框 3">
            <a:extLst>
              <a:ext uri="{FF2B5EF4-FFF2-40B4-BE49-F238E27FC236}">
                <a16:creationId xmlns:a16="http://schemas.microsoft.com/office/drawing/2014/main" id="{FE485041-A60F-8744-A476-75B0FC190C50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npm</a:t>
            </a:r>
            <a:r>
              <a:rPr lang="en-US" altLang="zh-CN" sz="2400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&amp; </a:t>
            </a:r>
            <a:r>
              <a:rPr lang="en-US" altLang="zh-CN" sz="2400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npx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20" name="图形 14">
            <a:extLst>
              <a:ext uri="{FF2B5EF4-FFF2-40B4-BE49-F238E27FC236}">
                <a16:creationId xmlns:a16="http://schemas.microsoft.com/office/drawing/2014/main" id="{F59F4123-B3C8-214C-BB98-B7DDCAD70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1" name="Rectangle 3">
            <a:extLst>
              <a:ext uri="{FF2B5EF4-FFF2-40B4-BE49-F238E27FC236}">
                <a16:creationId xmlns:a16="http://schemas.microsoft.com/office/drawing/2014/main" id="{8A20F2FD-CB1C-0E45-826F-231DA9146A64}"/>
              </a:ext>
            </a:extLst>
          </p:cNvPr>
          <p:cNvSpPr/>
          <p:nvPr/>
        </p:nvSpPr>
        <p:spPr>
          <a:xfrm rot="10800000">
            <a:off x="2787090" y="3715514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38C4566F-CF31-814A-A1BE-EF0E5508E055}"/>
              </a:ext>
            </a:extLst>
          </p:cNvPr>
          <p:cNvSpPr txBox="1"/>
          <p:nvPr/>
        </p:nvSpPr>
        <p:spPr>
          <a:xfrm>
            <a:off x="2859778" y="375944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px: Node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ackage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 Executor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06BD18A-3EDE-5142-9BB3-25C92F5D9675}"/>
              </a:ext>
            </a:extLst>
          </p:cNvPr>
          <p:cNvSpPr/>
          <p:nvPr/>
        </p:nvSpPr>
        <p:spPr>
          <a:xfrm rot="10800000">
            <a:off x="2787090" y="2600379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4" name="文本框 10">
            <a:extLst>
              <a:ext uri="{FF2B5EF4-FFF2-40B4-BE49-F238E27FC236}">
                <a16:creationId xmlns:a16="http://schemas.microsoft.com/office/drawing/2014/main" id="{30AA447C-7F38-AC4C-BE2E-0420F24414B9}"/>
              </a:ext>
            </a:extLst>
          </p:cNvPr>
          <p:cNvSpPr txBox="1"/>
          <p:nvPr/>
        </p:nvSpPr>
        <p:spPr>
          <a:xfrm>
            <a:off x="2859778" y="264431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npm</a:t>
            </a:r>
            <a:r>
              <a:rPr 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: Node Package Manager</a:t>
            </a:r>
          </a:p>
        </p:txBody>
      </p:sp>
      <p:sp>
        <p:nvSpPr>
          <p:cNvPr id="25" name="矩形: 对角圆角 11">
            <a:extLst>
              <a:ext uri="{FF2B5EF4-FFF2-40B4-BE49-F238E27FC236}">
                <a16:creationId xmlns:a16="http://schemas.microsoft.com/office/drawing/2014/main" id="{52F36013-0DF2-D941-A22E-0D74835BA87D}"/>
              </a:ext>
            </a:extLst>
          </p:cNvPr>
          <p:cNvSpPr/>
          <p:nvPr/>
        </p:nvSpPr>
        <p:spPr>
          <a:xfrm>
            <a:off x="8627429" y="2595914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6" name="文本框 12">
            <a:extLst>
              <a:ext uri="{FF2B5EF4-FFF2-40B4-BE49-F238E27FC236}">
                <a16:creationId xmlns:a16="http://schemas.microsoft.com/office/drawing/2014/main" id="{5B7B0078-CEEA-B14B-A0C5-3ECB88764502}"/>
              </a:ext>
            </a:extLst>
          </p:cNvPr>
          <p:cNvSpPr txBox="1"/>
          <p:nvPr/>
        </p:nvSpPr>
        <p:spPr>
          <a:xfrm>
            <a:off x="9230000" y="27215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小知识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文本框 13">
            <a:extLst>
              <a:ext uri="{FF2B5EF4-FFF2-40B4-BE49-F238E27FC236}">
                <a16:creationId xmlns:a16="http://schemas.microsoft.com/office/drawing/2014/main" id="{26F40A69-9330-344F-B94A-EA009E2E4256}"/>
              </a:ext>
            </a:extLst>
          </p:cNvPr>
          <p:cNvSpPr txBox="1"/>
          <p:nvPr/>
        </p:nvSpPr>
        <p:spPr>
          <a:xfrm>
            <a:off x="8772800" y="3254278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很多语言都有自己的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package manager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，比如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PHP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composer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ruby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bundler</a:t>
            </a:r>
            <a:endParaRPr lang="en-US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28" name="图形 15">
            <a:extLst>
              <a:ext uri="{FF2B5EF4-FFF2-40B4-BE49-F238E27FC236}">
                <a16:creationId xmlns:a16="http://schemas.microsoft.com/office/drawing/2014/main" id="{931F8F84-2953-8A48-AC19-AC5A8E3B0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800" y="2677664"/>
            <a:ext cx="457200" cy="457200"/>
          </a:xfrm>
          <a:prstGeom prst="rect">
            <a:avLst/>
          </a:prstGeom>
        </p:spPr>
      </p:pic>
      <p:sp>
        <p:nvSpPr>
          <p:cNvPr id="29" name="文本框 16">
            <a:extLst>
              <a:ext uri="{FF2B5EF4-FFF2-40B4-BE49-F238E27FC236}">
                <a16:creationId xmlns:a16="http://schemas.microsoft.com/office/drawing/2014/main" id="{8A288904-89A3-D444-B9A8-495B711BB0ED}"/>
              </a:ext>
            </a:extLst>
          </p:cNvPr>
          <p:cNvSpPr txBox="1"/>
          <p:nvPr/>
        </p:nvSpPr>
        <p:spPr>
          <a:xfrm>
            <a:off x="2859778" y="3057580"/>
            <a:ext cx="476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根据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package.json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package-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lock.json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两个文件来管理依赖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69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5359907" y="2705690"/>
            <a:ext cx="99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6356411" y="2973706"/>
            <a:ext cx="114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JSX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10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JSX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CAEE1F-6A52-4BEC-A201-1E4E9E73CD2C}"/>
              </a:ext>
            </a:extLst>
          </p:cNvPr>
          <p:cNvSpPr txBox="1"/>
          <p:nvPr/>
        </p:nvSpPr>
        <p:spPr>
          <a:xfrm>
            <a:off x="5582430" y="2413337"/>
            <a:ext cx="1928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&lt;div&gt;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CB2081-1927-4873-868B-6C0BABA531E9}"/>
              </a:ext>
            </a:extLst>
          </p:cNvPr>
          <p:cNvSpPr txBox="1"/>
          <p:nvPr/>
        </p:nvSpPr>
        <p:spPr>
          <a:xfrm>
            <a:off x="4840333" y="2776372"/>
            <a:ext cx="9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img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&gt;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47F4E8-69B4-4637-9694-AF8C590DB201}"/>
              </a:ext>
            </a:extLst>
          </p:cNvPr>
          <p:cNvSpPr txBox="1"/>
          <p:nvPr/>
        </p:nvSpPr>
        <p:spPr>
          <a:xfrm>
            <a:off x="6803778" y="2164549"/>
            <a:ext cx="9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&lt;p&gt;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13A3E2-39A1-4191-A007-E5B411D3F6D9}"/>
              </a:ext>
            </a:extLst>
          </p:cNvPr>
          <p:cNvSpPr txBox="1"/>
          <p:nvPr/>
        </p:nvSpPr>
        <p:spPr>
          <a:xfrm>
            <a:off x="5735092" y="3513314"/>
            <a:ext cx="9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&lt;a&gt;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F82026-2211-4A0D-AFE4-16A835EEEF56}"/>
              </a:ext>
            </a:extLst>
          </p:cNvPr>
          <p:cNvSpPr txBox="1"/>
          <p:nvPr/>
        </p:nvSpPr>
        <p:spPr>
          <a:xfrm>
            <a:off x="5484775" y="2013111"/>
            <a:ext cx="166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&lt;input&gt;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62F5F2-9021-4A1A-B2D4-E3202AF2D769}"/>
              </a:ext>
            </a:extLst>
          </p:cNvPr>
          <p:cNvSpPr txBox="1"/>
          <p:nvPr/>
        </p:nvSpPr>
        <p:spPr>
          <a:xfrm>
            <a:off x="6546118" y="3243990"/>
            <a:ext cx="166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textarea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&gt;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B1940A-D110-4283-9743-9A203735A846}"/>
              </a:ext>
            </a:extLst>
          </p:cNvPr>
          <p:cNvSpPr txBox="1"/>
          <p:nvPr/>
        </p:nvSpPr>
        <p:spPr>
          <a:xfrm>
            <a:off x="4532979" y="2354232"/>
            <a:ext cx="16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&lt;iframe&gt;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5364E4-FCE6-4E8F-AA46-62356766640E}"/>
              </a:ext>
            </a:extLst>
          </p:cNvPr>
          <p:cNvSpPr txBox="1"/>
          <p:nvPr/>
        </p:nvSpPr>
        <p:spPr>
          <a:xfrm>
            <a:off x="7235186" y="2769730"/>
            <a:ext cx="132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&lt;h1&gt;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45EE64-5169-487A-AB68-F56F353D5E45}"/>
              </a:ext>
            </a:extLst>
          </p:cNvPr>
          <p:cNvSpPr txBox="1"/>
          <p:nvPr/>
        </p:nvSpPr>
        <p:spPr>
          <a:xfrm>
            <a:off x="3990239" y="2631230"/>
            <a:ext cx="132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&lt;h2&gt;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EE5D27-9881-49C2-BADF-6DAE770248CB}"/>
              </a:ext>
            </a:extLst>
          </p:cNvPr>
          <p:cNvSpPr txBox="1"/>
          <p:nvPr/>
        </p:nvSpPr>
        <p:spPr>
          <a:xfrm>
            <a:off x="7562883" y="2108010"/>
            <a:ext cx="2121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&lt;select&gt;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9458E4-9B9A-4972-AAFF-54298F9E6FE7}"/>
              </a:ext>
            </a:extLst>
          </p:cNvPr>
          <p:cNvSpPr txBox="1"/>
          <p:nvPr/>
        </p:nvSpPr>
        <p:spPr>
          <a:xfrm>
            <a:off x="7748231" y="3094847"/>
            <a:ext cx="9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&lt;span&gt;</a:t>
            </a: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35931079-54C3-4C46-AA9D-B87A494C2F3B}"/>
              </a:ext>
            </a:extLst>
          </p:cNvPr>
          <p:cNvSpPr/>
          <p:nvPr/>
        </p:nvSpPr>
        <p:spPr>
          <a:xfrm>
            <a:off x="8559960" y="4641230"/>
            <a:ext cx="3036163" cy="1489361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017DEDF7-7D4E-42C8-94E6-B83D0EE9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5331" y="4722980"/>
            <a:ext cx="457200" cy="4572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A6B216D-BC2D-4D5A-ADB8-1FD33633A14F}"/>
              </a:ext>
            </a:extLst>
          </p:cNvPr>
          <p:cNvSpPr txBox="1"/>
          <p:nvPr/>
        </p:nvSpPr>
        <p:spPr>
          <a:xfrm>
            <a:off x="9162531" y="4766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注意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975FB5-07CC-4DE4-91CE-06B198FA197E}"/>
              </a:ext>
            </a:extLst>
          </p:cNvPr>
          <p:cNvSpPr txBox="1"/>
          <p:nvPr/>
        </p:nvSpPr>
        <p:spPr>
          <a:xfrm>
            <a:off x="8705331" y="5299594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常用标签一定要了解它们的用途，才能在使用时信手拈来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804D1A-E32B-49BA-94A2-E8A5561E6B56}"/>
              </a:ext>
            </a:extLst>
          </p:cNvPr>
          <p:cNvSpPr txBox="1"/>
          <p:nvPr/>
        </p:nvSpPr>
        <p:spPr>
          <a:xfrm>
            <a:off x="4178396" y="3245751"/>
            <a:ext cx="236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常用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JSX (HTML)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标签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92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24FACC"/>
                </a:solidFill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24FACC"/>
                </a:solidFill>
                <a:latin typeface="HYZhengYuan 35W" pitchFamily="18" charset="-122"/>
                <a:ea typeface="HYZhengYuan 35W" pitchFamily="18" charset="-122"/>
              </a:rPr>
              <a:t>8</a:t>
            </a:r>
            <a:endParaRPr lang="en-US" sz="6000" dirty="0">
              <a:solidFill>
                <a:srgbClr val="24FACC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1" y="25959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变量声明</a:t>
            </a:r>
            <a:endParaRPr lang="en-US" sz="24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AA78DC9-F8A7-4856-AE0C-230AD091E766}"/>
              </a:ext>
            </a:extLst>
          </p:cNvPr>
          <p:cNvSpPr/>
          <p:nvPr/>
        </p:nvSpPr>
        <p:spPr>
          <a:xfrm>
            <a:off x="2787090" y="84158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15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abc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24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44FFAB-425B-4989-9BBB-BD05B2B489F5}"/>
              </a:ext>
            </a:extLst>
          </p:cNvPr>
          <p:cNvSpPr txBox="1"/>
          <p:nvPr/>
        </p:nvSpPr>
        <p:spPr>
          <a:xfrm>
            <a:off x="2787090" y="2690336"/>
            <a:ext cx="4644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var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在变量声明上的区别在于作用域不同</a:t>
            </a:r>
            <a:endParaRPr lang="en-US" altLang="zh-CN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var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的作用域是当前</a:t>
            </a:r>
            <a:r>
              <a:rPr lang="zh-CN" altLang="en-US" dirty="0">
                <a:solidFill>
                  <a:srgbClr val="24F9CB"/>
                </a:solidFill>
                <a:latin typeface="HYZhengYuan 35W" pitchFamily="18" charset="-122"/>
                <a:ea typeface="HYZhengYuan 35W" pitchFamily="18" charset="-122"/>
              </a:rPr>
              <a:t>函数</a:t>
            </a:r>
            <a:endParaRPr lang="en-US" altLang="zh-CN" dirty="0">
              <a:solidFill>
                <a:srgbClr val="24F9CB"/>
              </a:solidFill>
              <a:latin typeface="HYZhengYuan 35W" pitchFamily="18" charset="-122"/>
              <a:ea typeface="HYZhengYuan 35W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的作用域是当前</a:t>
            </a:r>
            <a:r>
              <a:rPr lang="zh-CN" altLang="en-US" dirty="0">
                <a:solidFill>
                  <a:srgbClr val="24F9CB"/>
                </a:solidFill>
                <a:latin typeface="HYZhengYuan 35W" pitchFamily="18" charset="-122"/>
                <a:ea typeface="HYZhengYuan 35W" pitchFamily="18" charset="-122"/>
              </a:rPr>
              <a:t>代码块</a:t>
            </a:r>
            <a:endParaRPr lang="en-US" altLang="zh-CN" dirty="0">
              <a:solidFill>
                <a:srgbClr val="24F9CB"/>
              </a:solidFill>
              <a:latin typeface="HYZhengYuan 35W" pitchFamily="18" charset="-122"/>
              <a:ea typeface="HYZhengYuan 35W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4F9CB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const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的作用是声明常量</a:t>
            </a:r>
            <a:endParaRPr lang="en-US" altLang="zh-CN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0DBBDBF1-07FF-43EF-A860-BE41A2F0B06B}"/>
              </a:ext>
            </a:extLst>
          </p:cNvPr>
          <p:cNvSpPr/>
          <p:nvPr/>
        </p:nvSpPr>
        <p:spPr>
          <a:xfrm>
            <a:off x="8286195" y="841587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9023A536-62FF-49B3-96C5-D8E2D891E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1566" y="923337"/>
            <a:ext cx="457200" cy="4572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8CE38AC-8860-4FB0-83F9-BDB8BB39BAFA}"/>
              </a:ext>
            </a:extLst>
          </p:cNvPr>
          <p:cNvSpPr txBox="1"/>
          <p:nvPr/>
        </p:nvSpPr>
        <p:spPr>
          <a:xfrm>
            <a:off x="8888766" y="9672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注意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AF062E4-4DB6-4E7F-9F47-6C345EC42AFC}"/>
              </a:ext>
            </a:extLst>
          </p:cNvPr>
          <p:cNvSpPr txBox="1"/>
          <p:nvPr/>
        </p:nvSpPr>
        <p:spPr>
          <a:xfrm>
            <a:off x="8431566" y="1499951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Const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只能限制变量常身的更改，而无法限制其对象内部属性的更改</a:t>
            </a:r>
            <a:endParaRPr lang="en-US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3" name="矩形: 对角圆角 22">
            <a:extLst>
              <a:ext uri="{FF2B5EF4-FFF2-40B4-BE49-F238E27FC236}">
                <a16:creationId xmlns:a16="http://schemas.microsoft.com/office/drawing/2014/main" id="{0ABADDA7-4931-4090-8AFD-FE375AB17551}"/>
              </a:ext>
            </a:extLst>
          </p:cNvPr>
          <p:cNvSpPr/>
          <p:nvPr/>
        </p:nvSpPr>
        <p:spPr>
          <a:xfrm>
            <a:off x="8286195" y="2829384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821649-0FB8-4C36-85B2-EDB9DF5C6C0B}"/>
              </a:ext>
            </a:extLst>
          </p:cNvPr>
          <p:cNvSpPr txBox="1"/>
          <p:nvPr/>
        </p:nvSpPr>
        <p:spPr>
          <a:xfrm>
            <a:off x="8888766" y="29550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小知识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23216F5-4B6E-4B0E-8345-407D646CCE2D}"/>
              </a:ext>
            </a:extLst>
          </p:cNvPr>
          <p:cNvSpPr txBox="1"/>
          <p:nvPr/>
        </p:nvSpPr>
        <p:spPr>
          <a:xfrm>
            <a:off x="8431566" y="3487748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那么，能否限制对象内部属性的更改呢？</a:t>
            </a:r>
            <a:endParaRPr lang="en-US" altLang="zh-CN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- </a:t>
            </a:r>
            <a:r>
              <a:rPr lang="en-US" altLang="zh-CN" sz="1600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Object.freeze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方法的作用</a:t>
            </a:r>
            <a:endParaRPr lang="en-US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46E601FA-334B-4AFD-A833-BE83D6D687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1566" y="291113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1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9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变量提升</a:t>
            </a:r>
            <a:r>
              <a:rPr lang="en-US" altLang="zh-CN" sz="2400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(Hosting)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210A0B-E558-4AE7-848C-F414C9ACFB21}"/>
              </a:ext>
            </a:extLst>
          </p:cNvPr>
          <p:cNvSpPr txBox="1"/>
          <p:nvPr/>
        </p:nvSpPr>
        <p:spPr>
          <a:xfrm>
            <a:off x="2796466" y="539760"/>
            <a:ext cx="900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变量提升是指，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在执行一段代码之前，将变量与函数的声明放入内存，从而让我们能够在声明之前就使用它。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C98DB3-1BDF-4DFD-9737-BC6DE7D0BD80}"/>
              </a:ext>
            </a:extLst>
          </p:cNvPr>
          <p:cNvSpPr/>
          <p:nvPr/>
        </p:nvSpPr>
        <p:spPr>
          <a:xfrm>
            <a:off x="2796465" y="1399467"/>
            <a:ext cx="90019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print -&gt; undefined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8D0BD6-522F-42D0-8C01-B8C1155E6F85}"/>
              </a:ext>
            </a:extLst>
          </p:cNvPr>
          <p:cNvSpPr/>
          <p:nvPr/>
        </p:nvSpPr>
        <p:spPr>
          <a:xfrm>
            <a:off x="2796465" y="375747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innerFunc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print -&gt; apple pie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innerFunc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</a:t>
            </a:r>
          </a:p>
          <a:p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    console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"apple pie"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4" name="矩形: 对角圆角 23">
            <a:extLst>
              <a:ext uri="{FF2B5EF4-FFF2-40B4-BE49-F238E27FC236}">
                <a16:creationId xmlns:a16="http://schemas.microsoft.com/office/drawing/2014/main" id="{8F34CAED-0A29-4117-AD75-10B1BBCE7450}"/>
              </a:ext>
            </a:extLst>
          </p:cNvPr>
          <p:cNvSpPr/>
          <p:nvPr/>
        </p:nvSpPr>
        <p:spPr>
          <a:xfrm>
            <a:off x="8596913" y="4671963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27" name="图形 26">
            <a:extLst>
              <a:ext uri="{FF2B5EF4-FFF2-40B4-BE49-F238E27FC236}">
                <a16:creationId xmlns:a16="http://schemas.microsoft.com/office/drawing/2014/main" id="{3CE4C978-1788-469E-B1E1-222CC9B41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2284" y="4753713"/>
            <a:ext cx="457200" cy="4572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0838513-DA76-4BDB-9E88-D3F0BDC8B2A8}"/>
              </a:ext>
            </a:extLst>
          </p:cNvPr>
          <p:cNvSpPr txBox="1"/>
          <p:nvPr/>
        </p:nvSpPr>
        <p:spPr>
          <a:xfrm>
            <a:off x="9199484" y="4797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注意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A44D2B-8148-41BE-AEF4-33F8DAC86C7D}"/>
              </a:ext>
            </a:extLst>
          </p:cNvPr>
          <p:cNvSpPr txBox="1"/>
          <p:nvPr/>
        </p:nvSpPr>
        <p:spPr>
          <a:xfrm>
            <a:off x="8742284" y="5330327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只有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var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function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具有变量提升的特性，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const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不能在声明之前使用</a:t>
            </a:r>
            <a:endParaRPr lang="en-US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11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10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 or let?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3763D8-4A64-4597-B214-55A14B967B67}"/>
              </a:ext>
            </a:extLst>
          </p:cNvPr>
          <p:cNvSpPr txBox="1"/>
          <p:nvPr/>
        </p:nvSpPr>
        <p:spPr>
          <a:xfrm>
            <a:off x="2831976" y="949911"/>
            <a:ext cx="412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- 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大多数情况下，使用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var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或者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都可以</a:t>
            </a:r>
            <a:endParaRPr lang="en-US" altLang="zh-CN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A1806D-CBD5-4071-8E4B-75C89ACC7F37}"/>
              </a:ext>
            </a:extLst>
          </p:cNvPr>
          <p:cNvSpPr txBox="1"/>
          <p:nvPr/>
        </p:nvSpPr>
        <p:spPr>
          <a:xfrm>
            <a:off x="2831976" y="195068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- 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有一些适合使用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var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的场景：</a:t>
            </a:r>
            <a:endParaRPr lang="en-US" altLang="zh-CN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6DD71B-2589-4B88-B66B-B6E22A5F8A6B}"/>
              </a:ext>
            </a:extLst>
          </p:cNvPr>
          <p:cNvSpPr/>
          <p:nvPr/>
        </p:nvSpPr>
        <p:spPr>
          <a:xfrm>
            <a:off x="2831976" y="2832812"/>
            <a:ext cx="31131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number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&lt;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  var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 </a:t>
            </a:r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  var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</a:p>
          <a:p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DC0A17-6BFC-4508-8088-E9DEED398361}"/>
              </a:ext>
            </a:extLst>
          </p:cNvPr>
          <p:cNvSpPr/>
          <p:nvPr/>
        </p:nvSpPr>
        <p:spPr>
          <a:xfrm>
            <a:off x="7377344" y="2688852"/>
            <a:ext cx="29444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number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&lt;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result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 </a:t>
            </a:r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result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</a:p>
          <a:p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3FCC6C3F-E55B-4B96-BB1E-125D5E3F25A7}"/>
              </a:ext>
            </a:extLst>
          </p:cNvPr>
          <p:cNvSpPr/>
          <p:nvPr/>
        </p:nvSpPr>
        <p:spPr>
          <a:xfrm>
            <a:off x="5976024" y="3564303"/>
            <a:ext cx="1010702" cy="280425"/>
          </a:xfrm>
          <a:prstGeom prst="rightArrow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AB3C7E-A2C6-437E-9244-E3AB5A1CD411}"/>
              </a:ext>
            </a:extLst>
          </p:cNvPr>
          <p:cNvSpPr txBox="1"/>
          <p:nvPr/>
        </p:nvSpPr>
        <p:spPr>
          <a:xfrm>
            <a:off x="2831976" y="1450298"/>
            <a:ext cx="588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- 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从代码清晰度、可靠性等方面考虑，建议尽可能使用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1722393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11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CSS-in-JS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7E5461-B1C3-4E2F-A136-9F7D100650B8}"/>
              </a:ext>
            </a:extLst>
          </p:cNvPr>
          <p:cNvSpPr/>
          <p:nvPr/>
        </p:nvSpPr>
        <p:spPr>
          <a:xfrm>
            <a:off x="3048000" y="2551837"/>
            <a:ext cx="32143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7BA7D"/>
                </a:solidFill>
                <a:latin typeface="HYZhengYuan 35W" pitchFamily="18" charset="-122"/>
                <a:ea typeface="HYZhengYuan 35W" pitchFamily="18" charset="-122"/>
              </a:rPr>
              <a:t>.container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display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flex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flex-direction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column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width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100px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background-color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red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8CD101F-7673-483B-AE32-EDF07E7BBFBF}"/>
              </a:ext>
            </a:extLst>
          </p:cNvPr>
          <p:cNvSpPr/>
          <p:nvPr/>
        </p:nvSpPr>
        <p:spPr>
          <a:xfrm rot="10800000">
            <a:off x="2975312" y="2135399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4F32C6E-A9E9-4E7A-A753-C2430CD7176B}"/>
              </a:ext>
            </a:extLst>
          </p:cNvPr>
          <p:cNvSpPr txBox="1"/>
          <p:nvPr/>
        </p:nvSpPr>
        <p:spPr>
          <a:xfrm>
            <a:off x="3048000" y="217933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CSS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3B2E962-8B2E-43CB-BF00-4FB6C624E821}"/>
              </a:ext>
            </a:extLst>
          </p:cNvPr>
          <p:cNvSpPr/>
          <p:nvPr/>
        </p:nvSpPr>
        <p:spPr>
          <a:xfrm rot="10800000">
            <a:off x="2975311" y="4265402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097AED4-E0AC-4C7A-9B87-EC1756DC0231}"/>
              </a:ext>
            </a:extLst>
          </p:cNvPr>
          <p:cNvSpPr txBox="1"/>
          <p:nvPr/>
        </p:nvSpPr>
        <p:spPr>
          <a:xfrm>
            <a:off x="3047999" y="430933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JSX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425F46-2332-40E1-8627-43BE0964C52D}"/>
              </a:ext>
            </a:extLst>
          </p:cNvPr>
          <p:cNvSpPr/>
          <p:nvPr/>
        </p:nvSpPr>
        <p:spPr>
          <a:xfrm>
            <a:off x="3048000" y="4723056"/>
            <a:ext cx="2710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div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className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"container"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D348430D-4A3A-4C44-AD23-44D0BD684735}"/>
              </a:ext>
            </a:extLst>
          </p:cNvPr>
          <p:cNvSpPr/>
          <p:nvPr/>
        </p:nvSpPr>
        <p:spPr>
          <a:xfrm rot="10800000">
            <a:off x="7553949" y="2091011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D8C011D-668F-48DA-B976-8CF916921C4C}"/>
              </a:ext>
            </a:extLst>
          </p:cNvPr>
          <p:cNvSpPr txBox="1"/>
          <p:nvPr/>
        </p:nvSpPr>
        <p:spPr>
          <a:xfrm>
            <a:off x="7626637" y="21349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CSS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650479-3816-408C-BDD5-F2B577738DD6}"/>
              </a:ext>
            </a:extLst>
          </p:cNvPr>
          <p:cNvSpPr/>
          <p:nvPr/>
        </p:nvSpPr>
        <p:spPr>
          <a:xfrm rot="10800000">
            <a:off x="7553948" y="4221014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D238331-4603-4C4F-A7DE-BF96477FD181}"/>
              </a:ext>
            </a:extLst>
          </p:cNvPr>
          <p:cNvSpPr txBox="1"/>
          <p:nvPr/>
        </p:nvSpPr>
        <p:spPr>
          <a:xfrm>
            <a:off x="7626636" y="426494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JSX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2A2B4D-E1AD-4319-8C00-7E8EEF3A06E2}"/>
              </a:ext>
            </a:extLst>
          </p:cNvPr>
          <p:cNvSpPr/>
          <p:nvPr/>
        </p:nvSpPr>
        <p:spPr>
          <a:xfrm>
            <a:off x="7626637" y="2555621"/>
            <a:ext cx="35859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container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display: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'flex’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flexDirection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'column’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width: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'100px’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backgroundColor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'red'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159191-1FC7-4694-ADA8-58719B059281}"/>
              </a:ext>
            </a:extLst>
          </p:cNvPr>
          <p:cNvSpPr/>
          <p:nvPr/>
        </p:nvSpPr>
        <p:spPr>
          <a:xfrm>
            <a:off x="7626637" y="4635618"/>
            <a:ext cx="21739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div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style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container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63B7405E-9AEC-47CA-9880-C418E2D7AD17}"/>
              </a:ext>
            </a:extLst>
          </p:cNvPr>
          <p:cNvSpPr/>
          <p:nvPr/>
        </p:nvSpPr>
        <p:spPr>
          <a:xfrm>
            <a:off x="6289310" y="3429000"/>
            <a:ext cx="1010702" cy="280425"/>
          </a:xfrm>
          <a:prstGeom prst="rightArrow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04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11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CSS-in-JS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B7E5EEC-4C9B-4B11-881D-6609AFFFC5F4}"/>
              </a:ext>
            </a:extLst>
          </p:cNvPr>
          <p:cNvSpPr txBox="1"/>
          <p:nvPr/>
        </p:nvSpPr>
        <p:spPr>
          <a:xfrm>
            <a:off x="2787090" y="2252757"/>
            <a:ext cx="90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CSS-in-JS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样式使用的三种方式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B431DE5-F208-44E7-AFAD-99C8A3C562D5}"/>
              </a:ext>
            </a:extLst>
          </p:cNvPr>
          <p:cNvSpPr/>
          <p:nvPr/>
        </p:nvSpPr>
        <p:spPr>
          <a:xfrm rot="10800000">
            <a:off x="2859778" y="2626737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1CDA6E-5544-4FB1-902F-E104D40347FE}"/>
              </a:ext>
            </a:extLst>
          </p:cNvPr>
          <p:cNvSpPr txBox="1"/>
          <p:nvPr/>
        </p:nvSpPr>
        <p:spPr>
          <a:xfrm>
            <a:off x="2932466" y="2670671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内联样式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1C52239-BD02-4CEA-BF3F-E3A7543FC1F3}"/>
              </a:ext>
            </a:extLst>
          </p:cNvPr>
          <p:cNvSpPr/>
          <p:nvPr/>
        </p:nvSpPr>
        <p:spPr>
          <a:xfrm rot="10800000">
            <a:off x="2859778" y="3213860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A880737-4AD6-4D15-80C8-00294AFFFA0A}"/>
              </a:ext>
            </a:extLst>
          </p:cNvPr>
          <p:cNvSpPr txBox="1"/>
          <p:nvPr/>
        </p:nvSpPr>
        <p:spPr>
          <a:xfrm>
            <a:off x="2932466" y="325779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内部样式表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98160C2D-8366-4E8D-898D-B3E7911DC33E}"/>
              </a:ext>
            </a:extLst>
          </p:cNvPr>
          <p:cNvSpPr/>
          <p:nvPr/>
        </p:nvSpPr>
        <p:spPr>
          <a:xfrm rot="10800000">
            <a:off x="2859778" y="3800983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C70B59-DF68-4058-888C-8DF5D266C1E7}"/>
              </a:ext>
            </a:extLst>
          </p:cNvPr>
          <p:cNvSpPr txBox="1"/>
          <p:nvPr/>
        </p:nvSpPr>
        <p:spPr>
          <a:xfrm>
            <a:off x="2932466" y="3844917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外部样式表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320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12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Import &amp; Export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C30ED0-408A-4493-9442-1B48E3FEC50A}"/>
              </a:ext>
            </a:extLst>
          </p:cNvPr>
          <p:cNvSpPr/>
          <p:nvPr/>
        </p:nvSpPr>
        <p:spPr>
          <a:xfrm>
            <a:off x="2859776" y="177061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{}</a:t>
            </a:r>
          </a:p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A80C46-E387-487B-8CA6-91A3886CFEB1}"/>
              </a:ext>
            </a:extLst>
          </p:cNvPr>
          <p:cNvSpPr/>
          <p:nvPr/>
        </p:nvSpPr>
        <p:spPr>
          <a:xfrm>
            <a:off x="2859776" y="2891149"/>
            <a:ext cx="40783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'./relative/path/to/the/file'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B9FB0B6-8B9A-4F1A-A5A7-9487445BF081}"/>
              </a:ext>
            </a:extLst>
          </p:cNvPr>
          <p:cNvSpPr/>
          <p:nvPr/>
        </p:nvSpPr>
        <p:spPr>
          <a:xfrm rot="10800000">
            <a:off x="2787088" y="1313411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3D9B0B-744F-437A-BFD8-7A7CB75F45A8}"/>
              </a:ext>
            </a:extLst>
          </p:cNvPr>
          <p:cNvSpPr txBox="1"/>
          <p:nvPr/>
        </p:nvSpPr>
        <p:spPr>
          <a:xfrm>
            <a:off x="2859776" y="13573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Default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export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AC3517-5F96-4461-83DB-B82138D6DC9F}"/>
              </a:ext>
            </a:extLst>
          </p:cNvPr>
          <p:cNvSpPr txBox="1"/>
          <p:nvPr/>
        </p:nvSpPr>
        <p:spPr>
          <a:xfrm>
            <a:off x="2859776" y="2521817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Default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import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791945D-DAC3-4B81-9867-584523AF3665}"/>
              </a:ext>
            </a:extLst>
          </p:cNvPr>
          <p:cNvSpPr/>
          <p:nvPr/>
        </p:nvSpPr>
        <p:spPr>
          <a:xfrm rot="10800000">
            <a:off x="2787088" y="3382977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6FE92D-BAE8-41A8-A25A-D4A4383CCB11}"/>
              </a:ext>
            </a:extLst>
          </p:cNvPr>
          <p:cNvSpPr txBox="1"/>
          <p:nvPr/>
        </p:nvSpPr>
        <p:spPr>
          <a:xfrm>
            <a:off x="2859776" y="3426911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4F9CB"/>
                </a:solidFill>
                <a:latin typeface="HYZhengYuan 35W" pitchFamily="18" charset="-122"/>
                <a:ea typeface="HYZhengYuan 35W" pitchFamily="18" charset="-122"/>
              </a:rPr>
              <a:t>Normal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export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29B4A1-1FC6-419E-A8BC-165A0EFE6ABD}"/>
              </a:ext>
            </a:extLst>
          </p:cNvPr>
          <p:cNvSpPr/>
          <p:nvPr/>
        </p:nvSpPr>
        <p:spPr>
          <a:xfrm>
            <a:off x="2859776" y="384017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{}</a:t>
            </a:r>
          </a:p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{}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45A8BF5-8997-4109-8938-1F114913570A}"/>
              </a:ext>
            </a:extLst>
          </p:cNvPr>
          <p:cNvSpPr txBox="1"/>
          <p:nvPr/>
        </p:nvSpPr>
        <p:spPr>
          <a:xfrm>
            <a:off x="2859776" y="462170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4F9CB"/>
                </a:solidFill>
                <a:latin typeface="HYZhengYuan 35W" pitchFamily="18" charset="-122"/>
                <a:ea typeface="HYZhengYuan 35W" pitchFamily="18" charset="-122"/>
              </a:rPr>
              <a:t>Normal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import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972D94-D9DD-4F7E-A221-11C9BF45673B}"/>
              </a:ext>
            </a:extLst>
          </p:cNvPr>
          <p:cNvSpPr/>
          <p:nvPr/>
        </p:nvSpPr>
        <p:spPr>
          <a:xfrm>
            <a:off x="2859776" y="4991038"/>
            <a:ext cx="6708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'./relative/path/to/the/file'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018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4FACC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24FACC"/>
                </a:solidFill>
                <a:latin typeface="HYZhengYuan 35W" pitchFamily="18" charset="-122"/>
                <a:ea typeface="HYZhengYuan 35W" pitchFamily="18" charset="-122"/>
              </a:rPr>
              <a:t>3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ACC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984DAC8-3066-4013-9011-6041A27723E2}"/>
              </a:ext>
            </a:extLst>
          </p:cNvPr>
          <p:cNvSpPr/>
          <p:nvPr/>
        </p:nvSpPr>
        <p:spPr>
          <a:xfrm>
            <a:off x="2787090" y="1314544"/>
            <a:ext cx="90591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Person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constructor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    this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grow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++ }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cloud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Person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"Cloud"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23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</a:t>
            </a:r>
          </a:p>
          <a:p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cloud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grow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();</a:t>
            </a:r>
          </a:p>
          <a:p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"Cloud is 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+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cloud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+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 years old."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print -&gt; Cloud is 24 years old.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17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457CC479-A5AC-8E46-9746-BB9CAC30B026}"/>
              </a:ext>
            </a:extLst>
          </p:cNvPr>
          <p:cNvSpPr txBox="1">
            <a:spLocks/>
          </p:cNvSpPr>
          <p:nvPr/>
        </p:nvSpPr>
        <p:spPr>
          <a:xfrm>
            <a:off x="5622240" y="2790628"/>
            <a:ext cx="2298602" cy="424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课程内容总览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文本框 29">
            <a:extLst>
              <a:ext uri="{FF2B5EF4-FFF2-40B4-BE49-F238E27FC236}">
                <a16:creationId xmlns:a16="http://schemas.microsoft.com/office/drawing/2014/main" id="{890044C7-C9BB-6243-8CA1-592C24FF0A21}"/>
              </a:ext>
            </a:extLst>
          </p:cNvPr>
          <p:cNvSpPr txBox="1"/>
          <p:nvPr/>
        </p:nvSpPr>
        <p:spPr>
          <a:xfrm>
            <a:off x="4658514" y="2413337"/>
            <a:ext cx="963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64E31"/>
                </a:solidFill>
                <a:latin typeface="HYZhengYuan 35W" pitchFamily="18" charset="-122"/>
                <a:ea typeface="HYZhengYuan 35W" pitchFamily="18" charset="-122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68126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4FACC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13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ACC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5" name="Rectangle 3">
            <a:extLst>
              <a:ext uri="{FF2B5EF4-FFF2-40B4-BE49-F238E27FC236}">
                <a16:creationId xmlns:a16="http://schemas.microsoft.com/office/drawing/2014/main" id="{80880DF2-AA4C-4276-B04D-6D112F7777A8}"/>
              </a:ext>
            </a:extLst>
          </p:cNvPr>
          <p:cNvSpPr/>
          <p:nvPr/>
        </p:nvSpPr>
        <p:spPr>
          <a:xfrm rot="10800000">
            <a:off x="2793175" y="3275302"/>
            <a:ext cx="51806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90A9F5C-C805-42F0-8D35-8494BF771F5B}"/>
              </a:ext>
            </a:extLst>
          </p:cNvPr>
          <p:cNvSpPr txBox="1"/>
          <p:nvPr/>
        </p:nvSpPr>
        <p:spPr>
          <a:xfrm>
            <a:off x="2865862" y="3319236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class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只是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Javascript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中的语法糖，它的本质是函数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4DF8684D-F62D-464A-B822-2CC9AFE4021A}"/>
              </a:ext>
            </a:extLst>
          </p:cNvPr>
          <p:cNvSpPr/>
          <p:nvPr/>
        </p:nvSpPr>
        <p:spPr>
          <a:xfrm rot="10800000">
            <a:off x="2799261" y="3827962"/>
            <a:ext cx="45720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D8D75B-7CA7-41D9-AFA2-F59648397025}"/>
              </a:ext>
            </a:extLst>
          </p:cNvPr>
          <p:cNvSpPr txBox="1"/>
          <p:nvPr/>
        </p:nvSpPr>
        <p:spPr>
          <a:xfrm>
            <a:off x="2865862" y="3871896"/>
            <a:ext cx="860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是一个面向对象编程语言，但并非基于类，而是基于原型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(Prototype)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720F99B-719B-4941-9B80-3DEDBD7640ED}"/>
              </a:ext>
            </a:extLst>
          </p:cNvPr>
          <p:cNvSpPr/>
          <p:nvPr/>
        </p:nvSpPr>
        <p:spPr>
          <a:xfrm rot="10800000">
            <a:off x="2787090" y="2272474"/>
            <a:ext cx="45720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A5E5D4-7124-4D03-9FAE-2935DDE88F35}"/>
              </a:ext>
            </a:extLst>
          </p:cNvPr>
          <p:cNvSpPr txBox="1"/>
          <p:nvPr/>
        </p:nvSpPr>
        <p:spPr>
          <a:xfrm>
            <a:off x="2859777" y="2316408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类定义的语法与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Java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非常相似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573C7B-A862-4A9D-AB9C-B4446382121E}"/>
              </a:ext>
            </a:extLst>
          </p:cNvPr>
          <p:cNvSpPr txBox="1"/>
          <p:nvPr/>
        </p:nvSpPr>
        <p:spPr>
          <a:xfrm>
            <a:off x="2865862" y="2817822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但是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270270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D7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14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Props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圆柱体 4">
            <a:extLst>
              <a:ext uri="{FF2B5EF4-FFF2-40B4-BE49-F238E27FC236}">
                <a16:creationId xmlns:a16="http://schemas.microsoft.com/office/drawing/2014/main" id="{E19197B5-49E2-4FC0-8A7F-D820BAD6103E}"/>
              </a:ext>
            </a:extLst>
          </p:cNvPr>
          <p:cNvSpPr/>
          <p:nvPr/>
        </p:nvSpPr>
        <p:spPr>
          <a:xfrm>
            <a:off x="4225771" y="1953087"/>
            <a:ext cx="1225118" cy="914400"/>
          </a:xfrm>
          <a:prstGeom prst="can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469099FA-267B-48BF-BD0C-C65049845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2400" y="1912346"/>
            <a:ext cx="914400" cy="914400"/>
          </a:xfrm>
          <a:prstGeom prst="rect">
            <a:avLst/>
          </a:prstGeom>
        </p:spPr>
      </p:pic>
      <p:sp>
        <p:nvSpPr>
          <p:cNvPr id="8" name="箭头: 右弧形 7">
            <a:extLst>
              <a:ext uri="{FF2B5EF4-FFF2-40B4-BE49-F238E27FC236}">
                <a16:creationId xmlns:a16="http://schemas.microsoft.com/office/drawing/2014/main" id="{3BE1FD0B-B715-488F-AFC0-6F6282FDB811}"/>
              </a:ext>
            </a:extLst>
          </p:cNvPr>
          <p:cNvSpPr/>
          <p:nvPr/>
        </p:nvSpPr>
        <p:spPr>
          <a:xfrm rot="16200000">
            <a:off x="6395449" y="-79764"/>
            <a:ext cx="585926" cy="3025459"/>
          </a:xfrm>
          <a:prstGeom prst="curvedLeftArrow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9CE5C9-951E-4025-83DD-50C277B095C1}"/>
              </a:ext>
            </a:extLst>
          </p:cNvPr>
          <p:cNvSpPr txBox="1"/>
          <p:nvPr/>
        </p:nvSpPr>
        <p:spPr>
          <a:xfrm>
            <a:off x="4482335" y="286748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Props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3667C0-C0B8-4F1F-87AA-23CFF928185A}"/>
              </a:ext>
            </a:extLst>
          </p:cNvPr>
          <p:cNvSpPr txBox="1"/>
          <p:nvPr/>
        </p:nvSpPr>
        <p:spPr>
          <a:xfrm>
            <a:off x="8034675" y="28215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UI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2F4C57-4D95-4E81-8310-5EAEEC4E30F2}"/>
              </a:ext>
            </a:extLst>
          </p:cNvPr>
          <p:cNvSpPr txBox="1"/>
          <p:nvPr/>
        </p:nvSpPr>
        <p:spPr>
          <a:xfrm>
            <a:off x="6134414" y="7706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提供数据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A985C0-D182-433A-A95E-4877E9D7F70A}"/>
              </a:ext>
            </a:extLst>
          </p:cNvPr>
          <p:cNvSpPr/>
          <p:nvPr/>
        </p:nvSpPr>
        <p:spPr>
          <a:xfrm>
            <a:off x="3106079" y="3776773"/>
            <a:ext cx="24545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label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"Signup"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08DBD0-0C45-4721-BCF3-FE8A0A5EDC54}"/>
              </a:ext>
            </a:extLst>
          </p:cNvPr>
          <p:cNvSpPr/>
          <p:nvPr/>
        </p:nvSpPr>
        <p:spPr>
          <a:xfrm>
            <a:off x="7090299" y="3780536"/>
            <a:ext cx="31930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Button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label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"Signup"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width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300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onClick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    // Do something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}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4F179CD7-54CD-4DB7-8B6E-4CA7284B6487}"/>
              </a:ext>
            </a:extLst>
          </p:cNvPr>
          <p:cNvSpPr/>
          <p:nvPr/>
        </p:nvSpPr>
        <p:spPr>
          <a:xfrm>
            <a:off x="3106079" y="4345502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7" name="图形 16">
            <a:extLst>
              <a:ext uri="{FF2B5EF4-FFF2-40B4-BE49-F238E27FC236}">
                <a16:creationId xmlns:a16="http://schemas.microsoft.com/office/drawing/2014/main" id="{B9DBA605-C169-4963-B091-3B1BA7BF3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1450" y="4427252"/>
            <a:ext cx="457200" cy="4572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2801AB6-4ABE-48FA-8983-3320FE91F0BA}"/>
              </a:ext>
            </a:extLst>
          </p:cNvPr>
          <p:cNvSpPr txBox="1"/>
          <p:nvPr/>
        </p:nvSpPr>
        <p:spPr>
          <a:xfrm>
            <a:off x="3708650" y="44711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注意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A189EA-25AC-42D4-A36E-DBDD09B237BF}"/>
              </a:ext>
            </a:extLst>
          </p:cNvPr>
          <p:cNvSpPr txBox="1"/>
          <p:nvPr/>
        </p:nvSpPr>
        <p:spPr>
          <a:xfrm>
            <a:off x="3251450" y="5003866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只有一个属性时，写在一行，</a:t>
            </a:r>
            <a:endParaRPr lang="en-US" altLang="zh-CN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当有多个属性时，分多行书写</a:t>
            </a:r>
            <a:endParaRPr lang="en-US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402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5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解构赋值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3BC130-FF82-4CFF-892E-3BF33DD3E1A3}"/>
              </a:ext>
            </a:extLst>
          </p:cNvPr>
          <p:cNvSpPr txBox="1"/>
          <p:nvPr/>
        </p:nvSpPr>
        <p:spPr>
          <a:xfrm>
            <a:off x="2787090" y="15875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将值从对象中提取出来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ACAE0A-BD19-4018-94E7-58992805D3B9}"/>
              </a:ext>
            </a:extLst>
          </p:cNvPr>
          <p:cNvSpPr/>
          <p:nvPr/>
        </p:nvSpPr>
        <p:spPr>
          <a:xfrm>
            <a:off x="2787090" y="204923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obj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a1: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"Apple"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a2: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} =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obj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print -&gt; Apple 13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E689FF-E821-47FF-8F44-00D69C17890A}"/>
              </a:ext>
            </a:extLst>
          </p:cNvPr>
          <p:cNvSpPr txBox="1"/>
          <p:nvPr/>
        </p:nvSpPr>
        <p:spPr>
          <a:xfrm>
            <a:off x="2787090" y="40805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将值从数组中提取出来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551A02-4E71-428E-BF3A-C34307D2CFF4}"/>
              </a:ext>
            </a:extLst>
          </p:cNvPr>
          <p:cNvSpPr/>
          <p:nvPr/>
        </p:nvSpPr>
        <p:spPr>
          <a:xfrm>
            <a:off x="2787090" y="454222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arr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[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"Apple"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];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[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] =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arr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print -&gt; Apple 13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4" name="矩形: 对角圆角 13">
            <a:extLst>
              <a:ext uri="{FF2B5EF4-FFF2-40B4-BE49-F238E27FC236}">
                <a16:creationId xmlns:a16="http://schemas.microsoft.com/office/drawing/2014/main" id="{FEE886F3-DFE2-4A32-90EC-53C798FDA4D2}"/>
              </a:ext>
            </a:extLst>
          </p:cNvPr>
          <p:cNvSpPr/>
          <p:nvPr/>
        </p:nvSpPr>
        <p:spPr>
          <a:xfrm>
            <a:off x="8810105" y="1593857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C7F12C-738B-439C-AB32-F47D168D0741}"/>
              </a:ext>
            </a:extLst>
          </p:cNvPr>
          <p:cNvSpPr txBox="1"/>
          <p:nvPr/>
        </p:nvSpPr>
        <p:spPr>
          <a:xfrm>
            <a:off x="9412676" y="17195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小知识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351BD5-9CF8-4ADE-ADF4-8558D44D9568}"/>
              </a:ext>
            </a:extLst>
          </p:cNvPr>
          <p:cNvSpPr txBox="1"/>
          <p:nvPr/>
        </p:nvSpPr>
        <p:spPr>
          <a:xfrm>
            <a:off x="8955476" y="2252221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解构赋值可以嵌套</a:t>
            </a:r>
            <a:endParaRPr lang="en-US" altLang="zh-CN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可以处理对象、数组混合的结构</a:t>
            </a:r>
            <a:endParaRPr lang="en-US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BF42CF8B-3616-4361-9398-CEB361E58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5476" y="16756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96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5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解构赋值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187BCD99-EDA0-48F6-AAFA-962C5CCE1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6120" y="850517"/>
            <a:ext cx="914400" cy="9144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412BC24-C561-4FCB-B653-E276D4B6CA39}"/>
              </a:ext>
            </a:extLst>
          </p:cNvPr>
          <p:cNvSpPr txBox="1"/>
          <p:nvPr/>
        </p:nvSpPr>
        <p:spPr>
          <a:xfrm>
            <a:off x="3690520" y="1123051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思考：执行下列语句之后，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b1, b2, b3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b4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的值各为多少？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D90F8D-428F-4EDB-9AED-1B6EDA6B1A27}"/>
              </a:ext>
            </a:extLst>
          </p:cNvPr>
          <p:cNvSpPr/>
          <p:nvPr/>
        </p:nvSpPr>
        <p:spPr>
          <a:xfrm>
            <a:off x="2787090" y="2037451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obj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a1: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b1: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"Orange"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b2: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"Lemon"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},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a2: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15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a3: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[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"Banana"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"Tomato"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],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};</a:t>
            </a:r>
          </a:p>
          <a:p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a1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: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b1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b2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},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a3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: [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b4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],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矩形: 对角圆角 20">
            <a:extLst>
              <a:ext uri="{FF2B5EF4-FFF2-40B4-BE49-F238E27FC236}">
                <a16:creationId xmlns:a16="http://schemas.microsoft.com/office/drawing/2014/main" id="{E829B035-CB39-4FB5-931E-2CF8172DBDAB}"/>
              </a:ext>
            </a:extLst>
          </p:cNvPr>
          <p:cNvSpPr/>
          <p:nvPr/>
        </p:nvSpPr>
        <p:spPr>
          <a:xfrm>
            <a:off x="7245816" y="4264271"/>
            <a:ext cx="3036163" cy="1697918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027128-6046-4486-97E6-E63F1C5D858A}"/>
              </a:ext>
            </a:extLst>
          </p:cNvPr>
          <p:cNvSpPr txBox="1"/>
          <p:nvPr/>
        </p:nvSpPr>
        <p:spPr>
          <a:xfrm>
            <a:off x="7848387" y="43899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答案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1D4BB6C1-1BC9-482E-AD19-DBDC0D9BC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1187" y="4364853"/>
            <a:ext cx="457200" cy="4572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D4E3979-879B-4ADB-8E6A-EDDDD6F0272D}"/>
              </a:ext>
            </a:extLst>
          </p:cNvPr>
          <p:cNvSpPr/>
          <p:nvPr/>
        </p:nvSpPr>
        <p:spPr>
          <a:xfrm>
            <a:off x="7391187" y="4884971"/>
            <a:ext cx="19444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"Orange"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"Lemon"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"Banana"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b4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"Tomato"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98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D64E31"/>
                </a:solidFill>
                <a:latin typeface="HYZhengYuan 35W" pitchFamily="18" charset="-122"/>
                <a:ea typeface="HYZhengYuan 35W" pitchFamily="18" charset="-122"/>
              </a:rPr>
              <a:t>6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圆柱体 4">
            <a:extLst>
              <a:ext uri="{FF2B5EF4-FFF2-40B4-BE49-F238E27FC236}">
                <a16:creationId xmlns:a16="http://schemas.microsoft.com/office/drawing/2014/main" id="{E19197B5-49E2-4FC0-8A7F-D820BAD6103E}"/>
              </a:ext>
            </a:extLst>
          </p:cNvPr>
          <p:cNvSpPr/>
          <p:nvPr/>
        </p:nvSpPr>
        <p:spPr>
          <a:xfrm>
            <a:off x="3253284" y="2767898"/>
            <a:ext cx="1225118" cy="914400"/>
          </a:xfrm>
          <a:prstGeom prst="can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469099FA-267B-48BF-BD0C-C65049845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9913" y="2727157"/>
            <a:ext cx="914400" cy="914400"/>
          </a:xfrm>
          <a:prstGeom prst="rect">
            <a:avLst/>
          </a:prstGeom>
        </p:spPr>
      </p:pic>
      <p:sp>
        <p:nvSpPr>
          <p:cNvPr id="8" name="箭头: 右弧形 7">
            <a:extLst>
              <a:ext uri="{FF2B5EF4-FFF2-40B4-BE49-F238E27FC236}">
                <a16:creationId xmlns:a16="http://schemas.microsoft.com/office/drawing/2014/main" id="{3BE1FD0B-B715-488F-AFC0-6F6282FDB811}"/>
              </a:ext>
            </a:extLst>
          </p:cNvPr>
          <p:cNvSpPr/>
          <p:nvPr/>
        </p:nvSpPr>
        <p:spPr>
          <a:xfrm rot="16200000">
            <a:off x="5422962" y="735047"/>
            <a:ext cx="585926" cy="3025459"/>
          </a:xfrm>
          <a:prstGeom prst="curvedLeftArrow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9CE5C9-951E-4025-83DD-50C277B095C1}"/>
              </a:ext>
            </a:extLst>
          </p:cNvPr>
          <p:cNvSpPr txBox="1"/>
          <p:nvPr/>
        </p:nvSpPr>
        <p:spPr>
          <a:xfrm>
            <a:off x="3509848" y="368229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Props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3667C0-C0B8-4F1F-87AA-23CFF928185A}"/>
              </a:ext>
            </a:extLst>
          </p:cNvPr>
          <p:cNvSpPr txBox="1"/>
          <p:nvPr/>
        </p:nvSpPr>
        <p:spPr>
          <a:xfrm>
            <a:off x="7062188" y="36363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UI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2F4C57-4D95-4E81-8310-5EAEEC4E30F2}"/>
              </a:ext>
            </a:extLst>
          </p:cNvPr>
          <p:cNvSpPr txBox="1"/>
          <p:nvPr/>
        </p:nvSpPr>
        <p:spPr>
          <a:xfrm>
            <a:off x="5161927" y="15854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提供数据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3F847C2D-8F06-42D0-BF93-550CA1BDC2A3}"/>
              </a:ext>
            </a:extLst>
          </p:cNvPr>
          <p:cNvSpPr/>
          <p:nvPr/>
        </p:nvSpPr>
        <p:spPr>
          <a:xfrm>
            <a:off x="10035824" y="2721926"/>
            <a:ext cx="1225118" cy="914400"/>
          </a:xfrm>
          <a:prstGeom prst="can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863333-5DEC-4F65-8B20-F2810AA1A074}"/>
              </a:ext>
            </a:extLst>
          </p:cNvPr>
          <p:cNvSpPr txBox="1"/>
          <p:nvPr/>
        </p:nvSpPr>
        <p:spPr>
          <a:xfrm>
            <a:off x="10316914" y="363632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</a:p>
        </p:txBody>
      </p:sp>
      <p:sp>
        <p:nvSpPr>
          <p:cNvPr id="22" name="箭头: 右弧形 21">
            <a:extLst>
              <a:ext uri="{FF2B5EF4-FFF2-40B4-BE49-F238E27FC236}">
                <a16:creationId xmlns:a16="http://schemas.microsoft.com/office/drawing/2014/main" id="{587A33F9-5D5D-4B03-8946-E6B10A687DA8}"/>
              </a:ext>
            </a:extLst>
          </p:cNvPr>
          <p:cNvSpPr/>
          <p:nvPr/>
        </p:nvSpPr>
        <p:spPr>
          <a:xfrm rot="5400000" flipH="1">
            <a:off x="8448421" y="732432"/>
            <a:ext cx="585926" cy="3025459"/>
          </a:xfrm>
          <a:prstGeom prst="curvedLeftArrow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685D680-9B8D-459B-A5AB-0950CF8213B1}"/>
              </a:ext>
            </a:extLst>
          </p:cNvPr>
          <p:cNvSpPr txBox="1"/>
          <p:nvPr/>
        </p:nvSpPr>
        <p:spPr>
          <a:xfrm flipH="1">
            <a:off x="8187386" y="15828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提供数据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560BF6F-D02C-449B-86E8-FB29FEBF9677}"/>
              </a:ext>
            </a:extLst>
          </p:cNvPr>
          <p:cNvCxnSpPr>
            <a:cxnSpLocks/>
          </p:cNvCxnSpPr>
          <p:nvPr/>
        </p:nvCxnSpPr>
        <p:spPr>
          <a:xfrm>
            <a:off x="5679883" y="2538125"/>
            <a:ext cx="0" cy="2201636"/>
          </a:xfrm>
          <a:prstGeom prst="line">
            <a:avLst/>
          </a:prstGeom>
          <a:ln w="19050">
            <a:solidFill>
              <a:srgbClr val="24F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8AA7DE-1558-4B94-85AA-8C9C568F1916}"/>
              </a:ext>
            </a:extLst>
          </p:cNvPr>
          <p:cNvSpPr txBox="1"/>
          <p:nvPr/>
        </p:nvSpPr>
        <p:spPr>
          <a:xfrm>
            <a:off x="5033552" y="4370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外部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9A2EEBC-D34B-418D-ADDA-44D99AFE4E2E}"/>
              </a:ext>
            </a:extLst>
          </p:cNvPr>
          <p:cNvSpPr txBox="1"/>
          <p:nvPr/>
        </p:nvSpPr>
        <p:spPr>
          <a:xfrm>
            <a:off x="5679883" y="4370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内部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487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D64E31"/>
                </a:solidFill>
                <a:latin typeface="HYZhengYuan 35W" pitchFamily="18" charset="-122"/>
                <a:ea typeface="HYZhengYuan 35W" pitchFamily="18" charset="-122"/>
              </a:rPr>
              <a:t>6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EEE6A6-5394-4B7B-B3E8-D1F6BF9C9CBC}"/>
              </a:ext>
            </a:extLst>
          </p:cNvPr>
          <p:cNvSpPr/>
          <p:nvPr/>
        </p:nvSpPr>
        <p:spPr>
          <a:xfrm>
            <a:off x="2859778" y="1862890"/>
            <a:ext cx="8324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div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style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width: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width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height: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height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&gt;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DEA5E47-453B-445D-83DA-8294DBC53617}"/>
              </a:ext>
            </a:extLst>
          </p:cNvPr>
          <p:cNvSpPr/>
          <p:nvPr/>
        </p:nvSpPr>
        <p:spPr>
          <a:xfrm rot="10800000">
            <a:off x="2787090" y="1405689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538908-F434-4EA2-8C36-E749D594EB40}"/>
              </a:ext>
            </a:extLst>
          </p:cNvPr>
          <p:cNvSpPr txBox="1"/>
          <p:nvPr/>
        </p:nvSpPr>
        <p:spPr>
          <a:xfrm>
            <a:off x="2859778" y="144962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的使用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E760C61D-146E-4E03-954A-548FB37CB4DA}"/>
              </a:ext>
            </a:extLst>
          </p:cNvPr>
          <p:cNvSpPr/>
          <p:nvPr/>
        </p:nvSpPr>
        <p:spPr>
          <a:xfrm rot="10800000">
            <a:off x="2787090" y="2447666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1CB4341-CC9D-46C2-9AD4-5F033A55D562}"/>
              </a:ext>
            </a:extLst>
          </p:cNvPr>
          <p:cNvSpPr txBox="1"/>
          <p:nvPr/>
        </p:nvSpPr>
        <p:spPr>
          <a:xfrm>
            <a:off x="2859778" y="2491600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的改变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BFFB5C-06F9-4894-990E-97D28E3DE4F6}"/>
              </a:ext>
            </a:extLst>
          </p:cNvPr>
          <p:cNvSpPr/>
          <p:nvPr/>
        </p:nvSpPr>
        <p:spPr>
          <a:xfrm>
            <a:off x="2859777" y="2904867"/>
            <a:ext cx="83242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div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style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width: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width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height: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height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onClick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setState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  width: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300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  height: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50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  });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&gt;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379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D64E31"/>
                </a:solidFill>
                <a:latin typeface="HYZhengYuan 35W" pitchFamily="18" charset="-122"/>
                <a:ea typeface="HYZhengYuan 35W" pitchFamily="18" charset="-122"/>
              </a:rPr>
              <a:t>6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4" name="Rectangle 3">
            <a:extLst>
              <a:ext uri="{FF2B5EF4-FFF2-40B4-BE49-F238E27FC236}">
                <a16:creationId xmlns:a16="http://schemas.microsoft.com/office/drawing/2014/main" id="{1DEA5E47-453B-445D-83DA-8294DBC53617}"/>
              </a:ext>
            </a:extLst>
          </p:cNvPr>
          <p:cNvSpPr/>
          <p:nvPr/>
        </p:nvSpPr>
        <p:spPr>
          <a:xfrm rot="10800000">
            <a:off x="2787089" y="828641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538908-F434-4EA2-8C36-E749D594EB40}"/>
              </a:ext>
            </a:extLst>
          </p:cNvPr>
          <p:cNvSpPr txBox="1"/>
          <p:nvPr/>
        </p:nvSpPr>
        <p:spPr>
          <a:xfrm>
            <a:off x="2859777" y="87257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的初始化（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FD0787B-FA51-484B-A8D0-29F2841C8430}"/>
              </a:ext>
            </a:extLst>
          </p:cNvPr>
          <p:cNvSpPr/>
          <p:nvPr/>
        </p:nvSpPr>
        <p:spPr>
          <a:xfrm rot="10800000">
            <a:off x="2787089" y="3840388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B9592C-D7E3-4B6F-9884-7FC45A00CBA8}"/>
              </a:ext>
            </a:extLst>
          </p:cNvPr>
          <p:cNvSpPr txBox="1"/>
          <p:nvPr/>
        </p:nvSpPr>
        <p:spPr>
          <a:xfrm>
            <a:off x="2859777" y="3884322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的初始化（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D37B24-104B-4CFB-A662-C51315E5C5A5}"/>
              </a:ext>
            </a:extLst>
          </p:cNvPr>
          <p:cNvSpPr/>
          <p:nvPr/>
        </p:nvSpPr>
        <p:spPr>
          <a:xfrm>
            <a:off x="2859777" y="128584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extends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Component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constructor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    super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  hovered: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  };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render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17633C-56A9-4800-AD09-5265B392B798}"/>
              </a:ext>
            </a:extLst>
          </p:cNvPr>
          <p:cNvSpPr/>
          <p:nvPr/>
        </p:nvSpPr>
        <p:spPr>
          <a:xfrm>
            <a:off x="2859777" y="430040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extends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Component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hovered: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render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1856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4F9CB"/>
                </a:solidFill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24F9CB"/>
                </a:solidFill>
                <a:latin typeface="HYZhengYuan 35W" pitchFamily="18" charset="-122"/>
                <a:ea typeface="HYZhengYuan 35W" pitchFamily="18" charset="-122"/>
              </a:rPr>
              <a:t>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箭头函数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(Arrow Function)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3763D8-4A64-4597-B214-55A14B967B67}"/>
              </a:ext>
            </a:extLst>
          </p:cNvPr>
          <p:cNvSpPr txBox="1"/>
          <p:nvPr/>
        </p:nvSpPr>
        <p:spPr>
          <a:xfrm>
            <a:off x="2787090" y="1487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箭头函数是匿名函数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43BB68-6969-4B2F-8FCD-55CFF6A6A80E}"/>
              </a:ext>
            </a:extLst>
          </p:cNvPr>
          <p:cNvSpPr txBox="1"/>
          <p:nvPr/>
        </p:nvSpPr>
        <p:spPr>
          <a:xfrm>
            <a:off x="2787090" y="386630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箭头函数可以非常简洁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EA4015-FFA9-4142-ABFA-7DC3E70C6FC7}"/>
              </a:ext>
            </a:extLst>
          </p:cNvPr>
          <p:cNvSpPr/>
          <p:nvPr/>
        </p:nvSpPr>
        <p:spPr>
          <a:xfrm>
            <a:off x="2787090" y="18572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(</a:t>
            </a:r>
            <a:r>
              <a:rPr lang="en-US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 </a:t>
            </a:r>
            <a:r>
              <a:rPr lang="en-US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  return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* </a:t>
            </a:r>
            <a:r>
              <a:rPr lang="en-US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5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)); </a:t>
            </a:r>
            <a:r>
              <a:rPr lang="en-US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print -&gt; 25</a:t>
            </a:r>
            <a:endParaRPr lang="en-US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106A74-4B5F-483B-A50E-566EBF75DD91}"/>
              </a:ext>
            </a:extLst>
          </p:cNvPr>
          <p:cNvSpPr/>
          <p:nvPr/>
        </p:nvSpPr>
        <p:spPr>
          <a:xfrm>
            <a:off x="2787090" y="42467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* </a:t>
            </a:r>
            <a:r>
              <a:rPr lang="en-US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endParaRPr lang="en-US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b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5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)); </a:t>
            </a:r>
            <a:r>
              <a:rPr lang="en-US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print -&gt; 25</a:t>
            </a:r>
            <a:endParaRPr lang="en-US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369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8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展开运算符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(Spread Operator)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DA0488-E877-4362-9D37-57A6ED39F020}"/>
              </a:ext>
            </a:extLst>
          </p:cNvPr>
          <p:cNvSpPr/>
          <p:nvPr/>
        </p:nvSpPr>
        <p:spPr>
          <a:xfrm>
            <a:off x="2859778" y="203060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sum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 {</a:t>
            </a:r>
          </a:p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+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z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[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9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];</a:t>
            </a:r>
          </a:p>
          <a:p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sum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(...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z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return -&gt; 11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F229CE-1CBA-4FDE-A9B8-025C0AE547A2}"/>
              </a:ext>
            </a:extLst>
          </p:cNvPr>
          <p:cNvSpPr txBox="1"/>
          <p:nvPr/>
        </p:nvSpPr>
        <p:spPr>
          <a:xfrm>
            <a:off x="2859778" y="39038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另一个例子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FCE66F-9DB6-4843-8267-E10ED42D3EC6}"/>
              </a:ext>
            </a:extLst>
          </p:cNvPr>
          <p:cNvSpPr/>
          <p:nvPr/>
        </p:nvSpPr>
        <p:spPr>
          <a:xfrm>
            <a:off x="2859778" y="427316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[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];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[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];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[...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...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];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c -&gt; [1, 2, 3, 4]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4E6FCA1-919D-49D3-8CD6-A5C903FA85FB}"/>
              </a:ext>
            </a:extLst>
          </p:cNvPr>
          <p:cNvSpPr/>
          <p:nvPr/>
        </p:nvSpPr>
        <p:spPr>
          <a:xfrm rot="10800000">
            <a:off x="2787090" y="1573404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8A5D5F-2C23-4D44-9E62-5E7FBE59EDD1}"/>
              </a:ext>
            </a:extLst>
          </p:cNvPr>
          <p:cNvSpPr txBox="1"/>
          <p:nvPr/>
        </p:nvSpPr>
        <p:spPr>
          <a:xfrm>
            <a:off x="2859778" y="161733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展开运算符会将数组或者对象原地展开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0610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8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展开运算符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(Spread Operator)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031684-191E-48A6-ADC2-695127F10899}"/>
              </a:ext>
            </a:extLst>
          </p:cNvPr>
          <p:cNvSpPr/>
          <p:nvPr/>
        </p:nvSpPr>
        <p:spPr>
          <a:xfrm>
            <a:off x="2787091" y="265746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v1: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v2: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};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v3: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v4: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};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{...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...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c -&gt; { v1: 1, v2: 2, v3: 3, v4: 4 }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89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7C639E-CD21-D442-A528-6BD8E6FEC12B}"/>
              </a:ext>
            </a:extLst>
          </p:cNvPr>
          <p:cNvSpPr txBox="1"/>
          <p:nvPr/>
        </p:nvSpPr>
        <p:spPr>
          <a:xfrm>
            <a:off x="5574350" y="2936557"/>
            <a:ext cx="9909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Rea</a:t>
            </a:r>
            <a:r>
              <a:rPr lang="en-US" altLang="zh-CN" sz="2600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ct</a:t>
            </a:r>
            <a:endParaRPr lang="en-US" sz="2600" dirty="0">
              <a:solidFill>
                <a:srgbClr val="D74E3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C5EB59-9262-7C43-99F9-78F12B2E11A8}"/>
                  </a:ext>
                </a:extLst>
              </p14:cNvPr>
              <p14:cNvContentPartPr/>
              <p14:nvPr/>
            </p14:nvContentPartPr>
            <p14:xfrm>
              <a:off x="6409851" y="330449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C5EB59-9262-7C43-99F9-78F12B2E11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2211" y="3286851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E7CAEC6-E9A6-CE4B-9D4A-08132BDCF60B}"/>
              </a:ext>
            </a:extLst>
          </p:cNvPr>
          <p:cNvSpPr txBox="1"/>
          <p:nvPr/>
        </p:nvSpPr>
        <p:spPr>
          <a:xfrm>
            <a:off x="5836152" y="175509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4FACC"/>
                </a:solidFill>
                <a:latin typeface="HYZhengYuan 35W" pitchFamily="18" charset="-122"/>
                <a:ea typeface="HYZhengYuan 35W" pitchFamily="18" charset="-122"/>
              </a:rPr>
              <a:t>CSS</a:t>
            </a:r>
            <a:endParaRPr lang="en-US" dirty="0">
              <a:solidFill>
                <a:srgbClr val="24FACC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A15F65-2B9A-9A48-AB9D-BE4640D879BC}"/>
              </a:ext>
            </a:extLst>
          </p:cNvPr>
          <p:cNvSpPr txBox="1"/>
          <p:nvPr/>
        </p:nvSpPr>
        <p:spPr>
          <a:xfrm>
            <a:off x="4783371" y="81174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4FACC"/>
                </a:solidFill>
                <a:latin typeface="HYZhengYuan 35W" pitchFamily="18" charset="-122"/>
                <a:ea typeface="HYZhengYuan 35W" pitchFamily="18" charset="-122"/>
              </a:rPr>
              <a:t>CSS-in-JS</a:t>
            </a:r>
            <a:endParaRPr lang="en-US" dirty="0">
              <a:solidFill>
                <a:srgbClr val="24FACC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158F25-9DEF-904E-A7CE-92B2FC500E66}"/>
              </a:ext>
            </a:extLst>
          </p:cNvPr>
          <p:cNvSpPr txBox="1"/>
          <p:nvPr/>
        </p:nvSpPr>
        <p:spPr>
          <a:xfrm>
            <a:off x="6565327" y="81174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4FACC"/>
                </a:solidFill>
                <a:latin typeface="HYZhengYuan 35W" pitchFamily="18" charset="-122"/>
                <a:ea typeface="HYZhengYuan 35W" pitchFamily="18" charset="-122"/>
              </a:rPr>
              <a:t>Flexbox</a:t>
            </a:r>
            <a:endParaRPr lang="en-US" dirty="0">
              <a:solidFill>
                <a:srgbClr val="24FACC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FE136-9C83-A34E-87F6-BEEB6ADE857C}"/>
              </a:ext>
            </a:extLst>
          </p:cNvPr>
          <p:cNvSpPr txBox="1"/>
          <p:nvPr/>
        </p:nvSpPr>
        <p:spPr>
          <a:xfrm>
            <a:off x="3482788" y="29981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Redux</a:t>
            </a:r>
            <a:endParaRPr lang="en-US" dirty="0">
              <a:solidFill>
                <a:srgbClr val="FFA400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1BC13B-A855-F54B-93EA-E0B895B599B1}"/>
              </a:ext>
            </a:extLst>
          </p:cNvPr>
          <p:cNvSpPr txBox="1"/>
          <p:nvPr/>
        </p:nvSpPr>
        <p:spPr>
          <a:xfrm>
            <a:off x="1560067" y="211076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Redux</a:t>
            </a:r>
            <a:r>
              <a:rPr lang="zh-CN" altLang="en-US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 err="1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Thunk</a:t>
            </a:r>
            <a:endParaRPr lang="en-US" dirty="0">
              <a:solidFill>
                <a:srgbClr val="FFA400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212201-932A-8E4C-BACF-6E6E62E073CD}"/>
              </a:ext>
            </a:extLst>
          </p:cNvPr>
          <p:cNvSpPr txBox="1"/>
          <p:nvPr/>
        </p:nvSpPr>
        <p:spPr>
          <a:xfrm>
            <a:off x="1560067" y="390474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Rematch</a:t>
            </a:r>
            <a:endParaRPr lang="en-US" dirty="0">
              <a:solidFill>
                <a:srgbClr val="FFA400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D190C-E9B2-874E-B9E3-3C104CFAF361}"/>
              </a:ext>
            </a:extLst>
          </p:cNvPr>
          <p:cNvSpPr txBox="1"/>
          <p:nvPr/>
        </p:nvSpPr>
        <p:spPr>
          <a:xfrm>
            <a:off x="7892769" y="29351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JavaScript</a:t>
            </a:r>
            <a:r>
              <a:rPr lang="ja-JP" altLang="en-US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基础</a:t>
            </a:r>
            <a:endParaRPr lang="en-US" dirty="0">
              <a:solidFill>
                <a:srgbClr val="2CCBDE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8E320C-5939-0348-ABF4-40F2EF03444D}"/>
              </a:ext>
            </a:extLst>
          </p:cNvPr>
          <p:cNvSpPr txBox="1"/>
          <p:nvPr/>
        </p:nvSpPr>
        <p:spPr>
          <a:xfrm>
            <a:off x="9994993" y="211076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ES6</a:t>
            </a:r>
            <a:r>
              <a:rPr lang="ja-JP" altLang="en-US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特性</a:t>
            </a:r>
            <a:endParaRPr lang="en-US" dirty="0">
              <a:solidFill>
                <a:srgbClr val="2CCBDE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E04C0-B3D8-3A4B-B7E8-7D1BA6E88933}"/>
              </a:ext>
            </a:extLst>
          </p:cNvPr>
          <p:cNvSpPr txBox="1"/>
          <p:nvPr/>
        </p:nvSpPr>
        <p:spPr>
          <a:xfrm>
            <a:off x="9833891" y="488747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RESTful</a:t>
            </a:r>
            <a:r>
              <a:rPr lang="zh-CN" altLang="en-US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API</a:t>
            </a:r>
            <a:endParaRPr lang="en-US" dirty="0">
              <a:solidFill>
                <a:srgbClr val="E17079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0B7FB9-30B1-674C-BAF0-1151D9DEC242}"/>
              </a:ext>
            </a:extLst>
          </p:cNvPr>
          <p:cNvSpPr txBox="1"/>
          <p:nvPr/>
        </p:nvSpPr>
        <p:spPr>
          <a:xfrm>
            <a:off x="9994993" y="359145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Promise</a:t>
            </a:r>
            <a:endParaRPr lang="en-US" dirty="0">
              <a:solidFill>
                <a:srgbClr val="2CCBDE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D6D16A-2E4D-664C-A74E-EA71860830A9}"/>
              </a:ext>
            </a:extLst>
          </p:cNvPr>
          <p:cNvSpPr txBox="1"/>
          <p:nvPr/>
        </p:nvSpPr>
        <p:spPr>
          <a:xfrm>
            <a:off x="5860196" y="459429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JSX</a:t>
            </a:r>
            <a:endParaRPr lang="en-US" dirty="0">
              <a:solidFill>
                <a:srgbClr val="D74E3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2009F4-5EFE-024B-853A-B9B1AB1E8391}"/>
              </a:ext>
            </a:extLst>
          </p:cNvPr>
          <p:cNvSpPr txBox="1"/>
          <p:nvPr/>
        </p:nvSpPr>
        <p:spPr>
          <a:xfrm>
            <a:off x="4443912" y="547987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Life</a:t>
            </a:r>
            <a:r>
              <a:rPr lang="zh-CN" altLang="en-US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Cycle</a:t>
            </a:r>
            <a:endParaRPr lang="en-US" dirty="0">
              <a:solidFill>
                <a:srgbClr val="D74E3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C03560-011C-BD4A-9E86-11ECA9C5356B}"/>
              </a:ext>
            </a:extLst>
          </p:cNvPr>
          <p:cNvSpPr txBox="1"/>
          <p:nvPr/>
        </p:nvSpPr>
        <p:spPr>
          <a:xfrm>
            <a:off x="6645307" y="5479870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Virtual</a:t>
            </a:r>
            <a:r>
              <a:rPr lang="zh-CN" altLang="en-US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DOM</a:t>
            </a:r>
            <a:endParaRPr lang="en-US" dirty="0">
              <a:solidFill>
                <a:srgbClr val="D74E3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506A90-51CA-4645-9137-91BDBE7E37CF}"/>
              </a:ext>
            </a:extLst>
          </p:cNvPr>
          <p:cNvSpPr txBox="1"/>
          <p:nvPr/>
        </p:nvSpPr>
        <p:spPr>
          <a:xfrm>
            <a:off x="1448155" y="477895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第三方库</a:t>
            </a:r>
            <a:endParaRPr lang="en-US" dirty="0">
              <a:solidFill>
                <a:srgbClr val="E17079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EE9544-2BB4-ED47-AC7A-46661B2B60AD}"/>
              </a:ext>
            </a:extLst>
          </p:cNvPr>
          <p:cNvSpPr txBox="1"/>
          <p:nvPr/>
        </p:nvSpPr>
        <p:spPr>
          <a:xfrm>
            <a:off x="317717" y="580786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React</a:t>
            </a:r>
            <a:r>
              <a:rPr lang="zh-CN" altLang="en-US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Router</a:t>
            </a:r>
            <a:endParaRPr lang="en-US" dirty="0">
              <a:solidFill>
                <a:srgbClr val="E17079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37940B-547D-4044-942B-94089F889B2B}"/>
              </a:ext>
            </a:extLst>
          </p:cNvPr>
          <p:cNvSpPr txBox="1"/>
          <p:nvPr/>
        </p:nvSpPr>
        <p:spPr>
          <a:xfrm>
            <a:off x="2163590" y="58078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Axios</a:t>
            </a:r>
            <a:endParaRPr lang="en-US" dirty="0">
              <a:solidFill>
                <a:srgbClr val="E17079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0CF503-2D06-334A-8344-4D44CC1770B2}"/>
              </a:ext>
            </a:extLst>
          </p:cNvPr>
          <p:cNvSpPr txBox="1"/>
          <p:nvPr/>
        </p:nvSpPr>
        <p:spPr>
          <a:xfrm>
            <a:off x="7861939" y="1662804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Component</a:t>
            </a:r>
            <a:endParaRPr lang="en-US" dirty="0">
              <a:solidFill>
                <a:srgbClr val="FFA400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FF3151-9369-584B-8C1B-A0C39F6699CA}"/>
              </a:ext>
            </a:extLst>
          </p:cNvPr>
          <p:cNvSpPr txBox="1"/>
          <p:nvPr/>
        </p:nvSpPr>
        <p:spPr>
          <a:xfrm>
            <a:off x="7905225" y="824132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Pure</a:t>
            </a:r>
            <a:r>
              <a:rPr lang="zh-CN" altLang="en-US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&amp;</a:t>
            </a:r>
            <a:r>
              <a:rPr lang="zh-CN" altLang="en-US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Functional</a:t>
            </a:r>
            <a:r>
              <a:rPr lang="zh-CN" altLang="en-US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Components</a:t>
            </a:r>
            <a:endParaRPr lang="en-US" dirty="0">
              <a:solidFill>
                <a:srgbClr val="FFA400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E9505D6-E3F8-D846-82B2-C4C29083AD76}"/>
                  </a:ext>
                </a:extLst>
              </p14:cNvPr>
              <p14:cNvContentPartPr/>
              <p14:nvPr/>
            </p14:nvContentPartPr>
            <p14:xfrm>
              <a:off x="8562473" y="1157824"/>
              <a:ext cx="372960" cy="514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E9505D6-E3F8-D846-82B2-C4C29083AD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99833" y="780184"/>
                <a:ext cx="498600" cy="127044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7CEC2594-0EF1-7D4B-9014-25C50187AAB3}"/>
              </a:ext>
            </a:extLst>
          </p:cNvPr>
          <p:cNvSpPr txBox="1"/>
          <p:nvPr/>
        </p:nvSpPr>
        <p:spPr>
          <a:xfrm>
            <a:off x="692222" y="30011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高阶组件</a:t>
            </a:r>
            <a:endParaRPr lang="en-US" dirty="0">
              <a:solidFill>
                <a:srgbClr val="FFA400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C8D146-D0EA-3547-A169-3E16E7801ED6}"/>
              </a:ext>
            </a:extLst>
          </p:cNvPr>
          <p:cNvSpPr txBox="1"/>
          <p:nvPr/>
        </p:nvSpPr>
        <p:spPr>
          <a:xfrm>
            <a:off x="10988259" y="2813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原型</a:t>
            </a:r>
            <a:endParaRPr lang="en-US" dirty="0">
              <a:solidFill>
                <a:srgbClr val="2CCBDE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387C8F-6D50-4D43-9A00-92858D7B5D9D}"/>
              </a:ext>
            </a:extLst>
          </p:cNvPr>
          <p:cNvSpPr txBox="1"/>
          <p:nvPr/>
        </p:nvSpPr>
        <p:spPr>
          <a:xfrm>
            <a:off x="8029024" y="488747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Firebase</a:t>
            </a:r>
            <a:endParaRPr lang="en-US" dirty="0">
              <a:solidFill>
                <a:srgbClr val="E17079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5EA33D2-4573-1A46-BA4E-263F25E566DA}"/>
                  </a:ext>
                </a:extLst>
              </p14:cNvPr>
              <p14:cNvContentPartPr/>
              <p14:nvPr/>
            </p14:nvContentPartPr>
            <p14:xfrm>
              <a:off x="8974313" y="2412424"/>
              <a:ext cx="1936800" cy="2527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5EA33D2-4573-1A46-BA4E-263F25E566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11661" y="2034784"/>
                <a:ext cx="2062463" cy="328284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4965E6B1-82EB-704E-B0E3-BB714E95D536}"/>
              </a:ext>
            </a:extLst>
          </p:cNvPr>
          <p:cNvSpPr txBox="1"/>
          <p:nvPr/>
        </p:nvSpPr>
        <p:spPr>
          <a:xfrm>
            <a:off x="3482788" y="167262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Git</a:t>
            </a:r>
            <a:endParaRPr lang="en-US" dirty="0">
              <a:solidFill>
                <a:srgbClr val="2CCBDE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764BA70-701A-634E-8B71-7926164E6DA2}"/>
              </a:ext>
            </a:extLst>
          </p:cNvPr>
          <p:cNvSpPr txBox="1"/>
          <p:nvPr/>
        </p:nvSpPr>
        <p:spPr>
          <a:xfrm>
            <a:off x="1811731" y="788492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Pull</a:t>
            </a:r>
            <a:r>
              <a:rPr lang="zh-CN" altLang="en-US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Request</a:t>
            </a:r>
            <a:endParaRPr lang="en-US" dirty="0">
              <a:solidFill>
                <a:srgbClr val="2CCBDE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C655772-640A-964B-910E-F60359106E55}"/>
                  </a:ext>
                </a:extLst>
              </p14:cNvPr>
              <p14:cNvContentPartPr/>
              <p14:nvPr/>
            </p14:nvContentPartPr>
            <p14:xfrm>
              <a:off x="1423182" y="1122692"/>
              <a:ext cx="6492240" cy="47685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C655772-640A-964B-910E-F60359106E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0182" y="744692"/>
                <a:ext cx="6617880" cy="55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9888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24F9CB"/>
                </a:solidFill>
                <a:latin typeface="HYZhengYuan 35W" pitchFamily="18" charset="-122"/>
                <a:ea typeface="HYZhengYuan 35W" pitchFamily="18" charset="-122"/>
              </a:rPr>
              <a:t>9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三元运算符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(Ternary Operator)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B031EB8-4018-4462-8DC5-71100923F28C}"/>
              </a:ext>
            </a:extLst>
          </p:cNvPr>
          <p:cNvSpPr/>
          <p:nvPr/>
        </p:nvSpPr>
        <p:spPr>
          <a:xfrm>
            <a:off x="2859778" y="256315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da-DK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rn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da-DK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Math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da-DK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random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();</a:t>
            </a:r>
          </a:p>
          <a:p>
            <a:r>
              <a:rPr lang="da-DK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da-DK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da-DK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rn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&lt; </a:t>
            </a:r>
            <a:r>
              <a:rPr lang="da-DK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0.5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? </a:t>
            </a:r>
            <a:r>
              <a:rPr lang="da-DK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true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: </a:t>
            </a:r>
            <a:r>
              <a:rPr lang="da-DK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false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  <a:endParaRPr lang="da-DK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7F6D801-71F4-41F3-91F7-3004BE0A5FF5}"/>
              </a:ext>
            </a:extLst>
          </p:cNvPr>
          <p:cNvSpPr/>
          <p:nvPr/>
        </p:nvSpPr>
        <p:spPr>
          <a:xfrm rot="10800000">
            <a:off x="2787090" y="2092411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F45509-A552-4743-973A-DD634F512007}"/>
              </a:ext>
            </a:extLst>
          </p:cNvPr>
          <p:cNvSpPr txBox="1"/>
          <p:nvPr/>
        </p:nvSpPr>
        <p:spPr>
          <a:xfrm>
            <a:off x="2859778" y="21363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三元运算符是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if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的简化版本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085FED-8BBD-4C53-BC02-00DCF99BC2D3}"/>
              </a:ext>
            </a:extLst>
          </p:cNvPr>
          <p:cNvSpPr txBox="1"/>
          <p:nvPr/>
        </p:nvSpPr>
        <p:spPr>
          <a:xfrm>
            <a:off x="2859778" y="330181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另一个例子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EF57C2-5A19-450F-9DFD-3925033CE994}"/>
              </a:ext>
            </a:extLst>
          </p:cNvPr>
          <p:cNvSpPr/>
          <p:nvPr/>
        </p:nvSpPr>
        <p:spPr>
          <a:xfrm>
            <a:off x="2859777" y="3671150"/>
            <a:ext cx="7793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div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style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{...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styles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opacity: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hovered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?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: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onMouseEnter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237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20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Flexbox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75548031-5489-4E03-9B07-C3173D183E40}"/>
              </a:ext>
            </a:extLst>
          </p:cNvPr>
          <p:cNvSpPr/>
          <p:nvPr/>
        </p:nvSpPr>
        <p:spPr>
          <a:xfrm rot="10800000">
            <a:off x="2787090" y="1660511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42D7442-8C36-49A8-8210-C789E5842316}"/>
              </a:ext>
            </a:extLst>
          </p:cNvPr>
          <p:cNvSpPr txBox="1"/>
          <p:nvPr/>
        </p:nvSpPr>
        <p:spPr>
          <a:xfrm>
            <a:off x="2859778" y="17044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布局发展路线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4A5E0AE-3028-4B42-B032-436ADAC246E0}"/>
              </a:ext>
            </a:extLst>
          </p:cNvPr>
          <p:cNvSpPr txBox="1"/>
          <p:nvPr/>
        </p:nvSpPr>
        <p:spPr>
          <a:xfrm>
            <a:off x="2859777" y="2166110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基于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&lt;table&gt;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的布局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=&gt;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基于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float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的布局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=&gt;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bootstrap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 =&gt; Flexbox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D23227B4-05A7-4181-BFEF-EA6689D6A832}"/>
              </a:ext>
            </a:extLst>
          </p:cNvPr>
          <p:cNvSpPr/>
          <p:nvPr/>
        </p:nvSpPr>
        <p:spPr>
          <a:xfrm rot="10800000">
            <a:off x="2787090" y="3547598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FED6CF2-F816-4E3E-AFB1-28450661EF3B}"/>
              </a:ext>
            </a:extLst>
          </p:cNvPr>
          <p:cNvSpPr txBox="1"/>
          <p:nvPr/>
        </p:nvSpPr>
        <p:spPr>
          <a:xfrm>
            <a:off x="2859778" y="3591532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布局的基本元素：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&lt;div&gt;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765707A3-CDFD-401A-81EB-61FB9BE805E3}"/>
              </a:ext>
            </a:extLst>
          </p:cNvPr>
          <p:cNvSpPr/>
          <p:nvPr/>
        </p:nvSpPr>
        <p:spPr>
          <a:xfrm rot="10800000">
            <a:off x="2787090" y="2626021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24CEEA-82C0-4C43-A887-AE48A44AF88F}"/>
              </a:ext>
            </a:extLst>
          </p:cNvPr>
          <p:cNvSpPr txBox="1"/>
          <p:nvPr/>
        </p:nvSpPr>
        <p:spPr>
          <a:xfrm>
            <a:off x="2859778" y="266995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  <a:hlinkClick r:id="rId4"/>
              </a:rPr>
              <a:t>A Complete Guide to Flexbox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937DE34-D22B-4681-B66B-85937883A8EE}"/>
              </a:ext>
            </a:extLst>
          </p:cNvPr>
          <p:cNvSpPr txBox="1"/>
          <p:nvPr/>
        </p:nvSpPr>
        <p:spPr>
          <a:xfrm>
            <a:off x="2859778" y="3188416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了解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Flexbox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，一篇足矣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186699DD-EB7B-4E0D-8FA3-1799BD9AFEA0}"/>
              </a:ext>
            </a:extLst>
          </p:cNvPr>
          <p:cNvSpPr/>
          <p:nvPr/>
        </p:nvSpPr>
        <p:spPr>
          <a:xfrm rot="10800000">
            <a:off x="2787090" y="4097161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E147303-121E-4BAA-B490-4F3F60705C61}"/>
              </a:ext>
            </a:extLst>
          </p:cNvPr>
          <p:cNvSpPr txBox="1"/>
          <p:nvPr/>
        </p:nvSpPr>
        <p:spPr>
          <a:xfrm>
            <a:off x="2859778" y="414109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着眼点：是二维的双轴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CFB6E3BE-0408-4F19-97DB-F7706E0C9DA0}"/>
              </a:ext>
            </a:extLst>
          </p:cNvPr>
          <p:cNvSpPr/>
          <p:nvPr/>
        </p:nvSpPr>
        <p:spPr>
          <a:xfrm rot="10800000">
            <a:off x="2787090" y="4663232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26DF5AD-9960-4C4D-A873-E9B2BC71A655}"/>
              </a:ext>
            </a:extLst>
          </p:cNvPr>
          <p:cNvSpPr txBox="1"/>
          <p:nvPr/>
        </p:nvSpPr>
        <p:spPr>
          <a:xfrm>
            <a:off x="2859778" y="470716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方法论：页面的层层切分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569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41AFF561-2607-2044-A91D-C89DE855FF47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D60120E5-376F-C84E-ADAD-588081A55098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2</a:t>
            </a:r>
            <a:r>
              <a:rPr lang="en-US" altLang="zh-CN" sz="6000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1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6" name="图形 14">
            <a:extLst>
              <a:ext uri="{FF2B5EF4-FFF2-40B4-BE49-F238E27FC236}">
                <a16:creationId xmlns:a16="http://schemas.microsoft.com/office/drawing/2014/main" id="{0C054086-EAD9-3E4B-82C3-EA7CA6023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7" name="文本框 21">
            <a:extLst>
              <a:ext uri="{FF2B5EF4-FFF2-40B4-BE49-F238E27FC236}">
                <a16:creationId xmlns:a16="http://schemas.microsoft.com/office/drawing/2014/main" id="{FC04A0C4-2AEC-A348-B5A5-56D3AF5464B3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参考资料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5EC25E28-5C46-4D41-8177-BB31E2E56B1F}"/>
              </a:ext>
            </a:extLst>
          </p:cNvPr>
          <p:cNvSpPr/>
          <p:nvPr/>
        </p:nvSpPr>
        <p:spPr>
          <a:xfrm rot="10800000">
            <a:off x="2787092" y="1913017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3" name="文本框 19">
            <a:extLst>
              <a:ext uri="{FF2B5EF4-FFF2-40B4-BE49-F238E27FC236}">
                <a16:creationId xmlns:a16="http://schemas.microsoft.com/office/drawing/2014/main" id="{6D44B523-735F-DE42-A6C6-AF3C7EC4BF39}"/>
              </a:ext>
            </a:extLst>
          </p:cNvPr>
          <p:cNvSpPr txBox="1"/>
          <p:nvPr/>
        </p:nvSpPr>
        <p:spPr>
          <a:xfrm>
            <a:off x="2859780" y="1956951"/>
            <a:ext cx="47689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官方教程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0" name="文本框 19">
            <a:extLst>
              <a:ext uri="{FF2B5EF4-FFF2-40B4-BE49-F238E27FC236}">
                <a16:creationId xmlns:a16="http://schemas.microsoft.com/office/drawing/2014/main" id="{E4E89493-F798-254E-954D-7C6495E728F2}"/>
              </a:ext>
            </a:extLst>
          </p:cNvPr>
          <p:cNvSpPr txBox="1"/>
          <p:nvPr/>
        </p:nvSpPr>
        <p:spPr>
          <a:xfrm>
            <a:off x="2859779" y="2370218"/>
            <a:ext cx="864055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Introducing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JSX: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  <a:hlinkClick r:id="rId4"/>
              </a:rPr>
              <a:t>https://reactjs.org/docs/introducing-jsx.html</a:t>
            </a:r>
            <a:endParaRPr lang="en-US" altLang="zh-CN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Rendering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Element: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  <a:hlinkClick r:id="rId5"/>
              </a:rPr>
              <a:t>https://reactjs.org/docs/rendering-elements.html</a:t>
            </a:r>
            <a:endParaRPr lang="en-US" altLang="zh-CN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Components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and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Props: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  <a:hlinkClick r:id="rId6"/>
              </a:rPr>
              <a:t>https://reactjs.org/docs/components-and-props.html</a:t>
            </a:r>
            <a:endParaRPr lang="en-US" altLang="zh-CN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0BF5ACFC-76CB-2D41-A95F-B67EFC6C773A}"/>
              </a:ext>
            </a:extLst>
          </p:cNvPr>
          <p:cNvSpPr/>
          <p:nvPr/>
        </p:nvSpPr>
        <p:spPr>
          <a:xfrm rot="10800000">
            <a:off x="2787092" y="3215840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2" name="文本框 19">
            <a:extLst>
              <a:ext uri="{FF2B5EF4-FFF2-40B4-BE49-F238E27FC236}">
                <a16:creationId xmlns:a16="http://schemas.microsoft.com/office/drawing/2014/main" id="{8061BADF-33C6-6A47-B156-1B8732C43644}"/>
              </a:ext>
            </a:extLst>
          </p:cNvPr>
          <p:cNvSpPr txBox="1"/>
          <p:nvPr/>
        </p:nvSpPr>
        <p:spPr>
          <a:xfrm>
            <a:off x="2859779" y="3259774"/>
            <a:ext cx="85350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阮一峰大神的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ReactJS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教程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http://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www.ruanyifeng.com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/blog/2015/03/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react.html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E4015C50-C2D8-5943-9DFE-A40E3A6C9100}"/>
              </a:ext>
            </a:extLst>
          </p:cNvPr>
          <p:cNvSpPr/>
          <p:nvPr/>
        </p:nvSpPr>
        <p:spPr>
          <a:xfrm rot="10800000">
            <a:off x="2787091" y="3769838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4" name="文本框 19">
            <a:extLst>
              <a:ext uri="{FF2B5EF4-FFF2-40B4-BE49-F238E27FC236}">
                <a16:creationId xmlns:a16="http://schemas.microsoft.com/office/drawing/2014/main" id="{78855447-5C38-BE44-9CD0-9A9A86B740C3}"/>
              </a:ext>
            </a:extLst>
          </p:cNvPr>
          <p:cNvSpPr txBox="1"/>
          <p:nvPr/>
        </p:nvSpPr>
        <p:spPr>
          <a:xfrm>
            <a:off x="2859778" y="3813772"/>
            <a:ext cx="85350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一篇很短但很有用的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CSS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教程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http://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zh.learnlayout.com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EA8F2114-31A4-FF44-A624-9791639EE33F}"/>
              </a:ext>
            </a:extLst>
          </p:cNvPr>
          <p:cNvSpPr/>
          <p:nvPr/>
        </p:nvSpPr>
        <p:spPr>
          <a:xfrm rot="10800000">
            <a:off x="2787090" y="4323836"/>
            <a:ext cx="45719" cy="457200"/>
          </a:xfrm>
          <a:prstGeom prst="rect">
            <a:avLst/>
          </a:prstGeom>
          <a:solidFill>
            <a:srgbClr val="24F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8" name="文本框 19">
            <a:extLst>
              <a:ext uri="{FF2B5EF4-FFF2-40B4-BE49-F238E27FC236}">
                <a16:creationId xmlns:a16="http://schemas.microsoft.com/office/drawing/2014/main" id="{860AA5C4-71FF-7545-9D86-E40DC1979B83}"/>
              </a:ext>
            </a:extLst>
          </p:cNvPr>
          <p:cNvSpPr txBox="1"/>
          <p:nvPr/>
        </p:nvSpPr>
        <p:spPr>
          <a:xfrm>
            <a:off x="2859777" y="4367770"/>
            <a:ext cx="85350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一个完整的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Flexbox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指南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https://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css-tricks.com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/snippets/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css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/a-guide-to-flexbox/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072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D66FF62-9096-274A-AB48-332F9F647CC8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447CC055-43BF-B349-9526-6BAB256929B9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22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6" name="图形 14">
            <a:extLst>
              <a:ext uri="{FF2B5EF4-FFF2-40B4-BE49-F238E27FC236}">
                <a16:creationId xmlns:a16="http://schemas.microsoft.com/office/drawing/2014/main" id="{F399293C-B393-8445-8D76-E55DA38DB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7" name="文本框 21">
            <a:extLst>
              <a:ext uri="{FF2B5EF4-FFF2-40B4-BE49-F238E27FC236}">
                <a16:creationId xmlns:a16="http://schemas.microsoft.com/office/drawing/2014/main" id="{8C38A702-3BC4-5144-BF2C-EC32E4ED3514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工具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42C54C4F-D444-C245-8771-813F6A4734E4}"/>
              </a:ext>
            </a:extLst>
          </p:cNvPr>
          <p:cNvSpPr/>
          <p:nvPr/>
        </p:nvSpPr>
        <p:spPr>
          <a:xfrm rot="10800000">
            <a:off x="2787091" y="2371492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文本框 16">
            <a:extLst>
              <a:ext uri="{FF2B5EF4-FFF2-40B4-BE49-F238E27FC236}">
                <a16:creationId xmlns:a16="http://schemas.microsoft.com/office/drawing/2014/main" id="{433C64F8-94AF-FD45-AE78-2815478BECC6}"/>
              </a:ext>
            </a:extLst>
          </p:cNvPr>
          <p:cNvSpPr txBox="1"/>
          <p:nvPr/>
        </p:nvSpPr>
        <p:spPr>
          <a:xfrm>
            <a:off x="2859779" y="241542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Sketch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破解版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: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https://</a:t>
            </a: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xclient.info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/s/</a:t>
            </a: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sketch.html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3621C4C0-5A30-2345-B632-23603379B0BC}"/>
              </a:ext>
            </a:extLst>
          </p:cNvPr>
          <p:cNvSpPr/>
          <p:nvPr/>
        </p:nvSpPr>
        <p:spPr>
          <a:xfrm rot="10800000">
            <a:off x="2787092" y="1580251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3" name="文本框 19">
            <a:extLst>
              <a:ext uri="{FF2B5EF4-FFF2-40B4-BE49-F238E27FC236}">
                <a16:creationId xmlns:a16="http://schemas.microsoft.com/office/drawing/2014/main" id="{ADD7BC92-7DCB-4D4C-80EE-A8B9FF029664}"/>
              </a:ext>
            </a:extLst>
          </p:cNvPr>
          <p:cNvSpPr txBox="1"/>
          <p:nvPr/>
        </p:nvSpPr>
        <p:spPr>
          <a:xfrm>
            <a:off x="2859780" y="162418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Github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Desktop: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https://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desktop.github.com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5274C80E-F116-EA40-8FE5-F0E1717011FE}"/>
              </a:ext>
            </a:extLst>
          </p:cNvPr>
          <p:cNvSpPr/>
          <p:nvPr/>
        </p:nvSpPr>
        <p:spPr>
          <a:xfrm rot="10800000">
            <a:off x="2787091" y="3174977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5" name="文本框 16">
            <a:extLst>
              <a:ext uri="{FF2B5EF4-FFF2-40B4-BE49-F238E27FC236}">
                <a16:creationId xmlns:a16="http://schemas.microsoft.com/office/drawing/2014/main" id="{0473F019-E924-AB48-B52F-724F083FCE8C}"/>
              </a:ext>
            </a:extLst>
          </p:cNvPr>
          <p:cNvSpPr txBox="1"/>
          <p:nvPr/>
        </p:nvSpPr>
        <p:spPr>
          <a:xfrm>
            <a:off x="2859779" y="3218911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Slack: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https://</a:t>
            </a: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slack.com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/</a:t>
            </a: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intl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/</a:t>
            </a: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en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-ca/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B5F777D7-1020-4843-B1FD-0CA81F096F0E}"/>
              </a:ext>
            </a:extLst>
          </p:cNvPr>
          <p:cNvSpPr/>
          <p:nvPr/>
        </p:nvSpPr>
        <p:spPr>
          <a:xfrm rot="10800000">
            <a:off x="2787090" y="3964847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文本框 16">
            <a:extLst>
              <a:ext uri="{FF2B5EF4-FFF2-40B4-BE49-F238E27FC236}">
                <a16:creationId xmlns:a16="http://schemas.microsoft.com/office/drawing/2014/main" id="{346289DE-CCAC-2F41-845B-0B2889242D26}"/>
              </a:ext>
            </a:extLst>
          </p:cNvPr>
          <p:cNvSpPr txBox="1"/>
          <p:nvPr/>
        </p:nvSpPr>
        <p:spPr>
          <a:xfrm>
            <a:off x="2859778" y="4008781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VSCode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: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https://</a:t>
            </a: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code.visualstudio.com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8" name="文本框 19">
            <a:extLst>
              <a:ext uri="{FF2B5EF4-FFF2-40B4-BE49-F238E27FC236}">
                <a16:creationId xmlns:a16="http://schemas.microsoft.com/office/drawing/2014/main" id="{33A64BB4-1E86-EB4E-8596-F5A2FEA456D9}"/>
              </a:ext>
            </a:extLst>
          </p:cNvPr>
          <p:cNvSpPr txBox="1"/>
          <p:nvPr/>
        </p:nvSpPr>
        <p:spPr>
          <a:xfrm>
            <a:off x="2859779" y="199488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代码版本管理与代码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review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工具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9" name="文本框 19">
            <a:extLst>
              <a:ext uri="{FF2B5EF4-FFF2-40B4-BE49-F238E27FC236}">
                <a16:creationId xmlns:a16="http://schemas.microsoft.com/office/drawing/2014/main" id="{D7B544D7-3C64-3B48-803F-2FC0CC587107}"/>
              </a:ext>
            </a:extLst>
          </p:cNvPr>
          <p:cNvSpPr txBox="1"/>
          <p:nvPr/>
        </p:nvSpPr>
        <p:spPr>
          <a:xfrm>
            <a:off x="2859779" y="278475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UI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设计稿查看工具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0" name="文本框 19">
            <a:extLst>
              <a:ext uri="{FF2B5EF4-FFF2-40B4-BE49-F238E27FC236}">
                <a16:creationId xmlns:a16="http://schemas.microsoft.com/office/drawing/2014/main" id="{65DFC231-54A7-DA40-9418-48C9E84DC7D1}"/>
              </a:ext>
            </a:extLst>
          </p:cNvPr>
          <p:cNvSpPr txBox="1"/>
          <p:nvPr/>
        </p:nvSpPr>
        <p:spPr>
          <a:xfrm>
            <a:off x="2886748" y="358824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交流工具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1" name="文本框 19">
            <a:extLst>
              <a:ext uri="{FF2B5EF4-FFF2-40B4-BE49-F238E27FC236}">
                <a16:creationId xmlns:a16="http://schemas.microsoft.com/office/drawing/2014/main" id="{F5A7B649-575A-ED41-97BA-43E653789766}"/>
              </a:ext>
            </a:extLst>
          </p:cNvPr>
          <p:cNvSpPr txBox="1"/>
          <p:nvPr/>
        </p:nvSpPr>
        <p:spPr>
          <a:xfrm>
            <a:off x="2886747" y="4422047"/>
            <a:ext cx="65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代码编辑器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，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安装好之后建议安装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VSCode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的插件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Live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Share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34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>
            <a:extLst>
              <a:ext uri="{FF2B5EF4-FFF2-40B4-BE49-F238E27FC236}">
                <a16:creationId xmlns:a16="http://schemas.microsoft.com/office/drawing/2014/main" id="{326C8C01-2007-8146-8786-3EB8B5DDC913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5689F76A-F25F-304E-885A-C06FE2ECA8C0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01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88416627-48BB-F24E-BDA1-927E9C66B4DB}"/>
              </a:ext>
            </a:extLst>
          </p:cNvPr>
          <p:cNvSpPr txBox="1"/>
          <p:nvPr/>
        </p:nvSpPr>
        <p:spPr>
          <a:xfrm>
            <a:off x="345731" y="2595914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课程时间</a:t>
            </a:r>
            <a:r>
              <a:rPr lang="zh-CN" altLang="en-US" sz="2400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9" name="图形 14">
            <a:extLst>
              <a:ext uri="{FF2B5EF4-FFF2-40B4-BE49-F238E27FC236}">
                <a16:creationId xmlns:a16="http://schemas.microsoft.com/office/drawing/2014/main" id="{064DA950-4603-9541-B94E-8129DC4C4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65766321-6220-864B-89CD-C56E087A2A0A}"/>
              </a:ext>
            </a:extLst>
          </p:cNvPr>
          <p:cNvSpPr/>
          <p:nvPr/>
        </p:nvSpPr>
        <p:spPr>
          <a:xfrm rot="10800000">
            <a:off x="2787092" y="2725653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8" name="文本框 16">
            <a:extLst>
              <a:ext uri="{FF2B5EF4-FFF2-40B4-BE49-F238E27FC236}">
                <a16:creationId xmlns:a16="http://schemas.microsoft.com/office/drawing/2014/main" id="{90633296-083D-E14A-9931-C99615846654}"/>
              </a:ext>
            </a:extLst>
          </p:cNvPr>
          <p:cNvSpPr txBox="1"/>
          <p:nvPr/>
        </p:nvSpPr>
        <p:spPr>
          <a:xfrm>
            <a:off x="2859780" y="2769587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答疑课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每周日下午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2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点到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3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点半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，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一共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8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7D692754-6080-2B45-B048-4378F63B6890}"/>
              </a:ext>
            </a:extLst>
          </p:cNvPr>
          <p:cNvSpPr/>
          <p:nvPr/>
        </p:nvSpPr>
        <p:spPr>
          <a:xfrm rot="10800000">
            <a:off x="2787092" y="2182648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0" name="文本框 19">
            <a:extLst>
              <a:ext uri="{FF2B5EF4-FFF2-40B4-BE49-F238E27FC236}">
                <a16:creationId xmlns:a16="http://schemas.microsoft.com/office/drawing/2014/main" id="{BF985AED-F29C-4D42-A6A6-8DE50151E1D4}"/>
              </a:ext>
            </a:extLst>
          </p:cNvPr>
          <p:cNvSpPr txBox="1"/>
          <p:nvPr/>
        </p:nvSpPr>
        <p:spPr>
          <a:xfrm>
            <a:off x="2859780" y="2226582"/>
            <a:ext cx="47689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主课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每周六下午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2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点到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5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点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，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一共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8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周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BDF2367C-2F0F-364D-B878-4A14B1B9949C}"/>
              </a:ext>
            </a:extLst>
          </p:cNvPr>
          <p:cNvSpPr/>
          <p:nvPr/>
        </p:nvSpPr>
        <p:spPr>
          <a:xfrm rot="10800000">
            <a:off x="2787091" y="3268658"/>
            <a:ext cx="457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2" name="文本框 16">
            <a:extLst>
              <a:ext uri="{FF2B5EF4-FFF2-40B4-BE49-F238E27FC236}">
                <a16:creationId xmlns:a16="http://schemas.microsoft.com/office/drawing/2014/main" id="{BD61F76A-2D9F-2243-A0EB-45AC55499AED}"/>
              </a:ext>
            </a:extLst>
          </p:cNvPr>
          <p:cNvSpPr txBox="1"/>
          <p:nvPr/>
        </p:nvSpPr>
        <p:spPr>
          <a:xfrm>
            <a:off x="2859779" y="3312592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一对一辅导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预约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87B86194-4CC1-A94B-B579-E6E2802487FF}"/>
              </a:ext>
            </a:extLst>
          </p:cNvPr>
          <p:cNvSpPr/>
          <p:nvPr/>
        </p:nvSpPr>
        <p:spPr>
          <a:xfrm rot="10800000">
            <a:off x="2787091" y="3855597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4" name="文本框 16">
            <a:extLst>
              <a:ext uri="{FF2B5EF4-FFF2-40B4-BE49-F238E27FC236}">
                <a16:creationId xmlns:a16="http://schemas.microsoft.com/office/drawing/2014/main" id="{14F56E10-BC45-0743-B487-CA0B7531D2C3}"/>
              </a:ext>
            </a:extLst>
          </p:cNvPr>
          <p:cNvSpPr txBox="1"/>
          <p:nvPr/>
        </p:nvSpPr>
        <p:spPr>
          <a:xfrm>
            <a:off x="2859779" y="3899531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简历修改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预约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B7564B46-5329-6642-A33A-E29113BB366C}"/>
              </a:ext>
            </a:extLst>
          </p:cNvPr>
          <p:cNvSpPr/>
          <p:nvPr/>
        </p:nvSpPr>
        <p:spPr>
          <a:xfrm rot="10800000">
            <a:off x="2787090" y="4398602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6" name="文本框 16">
            <a:extLst>
              <a:ext uri="{FF2B5EF4-FFF2-40B4-BE49-F238E27FC236}">
                <a16:creationId xmlns:a16="http://schemas.microsoft.com/office/drawing/2014/main" id="{983DCE52-7168-F74D-B190-481E170BED29}"/>
              </a:ext>
            </a:extLst>
          </p:cNvPr>
          <p:cNvSpPr txBox="1"/>
          <p:nvPr/>
        </p:nvSpPr>
        <p:spPr>
          <a:xfrm>
            <a:off x="2859778" y="444253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模拟面试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预约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49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C0EF2465-4299-F144-AAFE-755B38F66FAE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AAF4C0C0-D5DB-084A-A34B-2A0601749708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2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4AF15FE0-7CCB-A74D-BB8B-A2269CDCEDFE}"/>
              </a:ext>
            </a:extLst>
          </p:cNvPr>
          <p:cNvSpPr txBox="1"/>
          <p:nvPr/>
        </p:nvSpPr>
        <p:spPr>
          <a:xfrm>
            <a:off x="345731" y="2595914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课程项目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7" name="图形 14">
            <a:extLst>
              <a:ext uri="{FF2B5EF4-FFF2-40B4-BE49-F238E27FC236}">
                <a16:creationId xmlns:a16="http://schemas.microsoft.com/office/drawing/2014/main" id="{2A1B709A-3D59-0F43-A24E-0B70DF3E3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CED6918-9D96-3146-A849-7E595D952406}"/>
              </a:ext>
            </a:extLst>
          </p:cNvPr>
          <p:cNvSpPr/>
          <p:nvPr/>
        </p:nvSpPr>
        <p:spPr>
          <a:xfrm rot="10800000">
            <a:off x="2787091" y="2281900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文本框 16">
            <a:extLst>
              <a:ext uri="{FF2B5EF4-FFF2-40B4-BE49-F238E27FC236}">
                <a16:creationId xmlns:a16="http://schemas.microsoft.com/office/drawing/2014/main" id="{4539488F-4174-0249-8A20-89F92B186269}"/>
              </a:ext>
            </a:extLst>
          </p:cNvPr>
          <p:cNvSpPr txBox="1"/>
          <p:nvPr/>
        </p:nvSpPr>
        <p:spPr>
          <a:xfrm>
            <a:off x="2859778" y="2325834"/>
            <a:ext cx="596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四大模块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用户模块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问题模块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回答模块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点赞模块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A785C0-B47A-9246-BE06-B1A52F9FAC7C}"/>
              </a:ext>
            </a:extLst>
          </p:cNvPr>
          <p:cNvSpPr/>
          <p:nvPr/>
        </p:nvSpPr>
        <p:spPr>
          <a:xfrm rot="10800000">
            <a:off x="2787091" y="1738895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741B2DBB-9C18-324E-9FFE-A27E1ADBB206}"/>
              </a:ext>
            </a:extLst>
          </p:cNvPr>
          <p:cNvSpPr txBox="1"/>
          <p:nvPr/>
        </p:nvSpPr>
        <p:spPr>
          <a:xfrm>
            <a:off x="2859779" y="1782829"/>
            <a:ext cx="47689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仿知乎应用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Big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Fish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009F164-A8D3-DF4C-9A26-EE16EAED6DE6}"/>
              </a:ext>
            </a:extLst>
          </p:cNvPr>
          <p:cNvSpPr/>
          <p:nvPr/>
        </p:nvSpPr>
        <p:spPr>
          <a:xfrm rot="10800000">
            <a:off x="2787090" y="2824905"/>
            <a:ext cx="457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D6F05B11-39FC-F740-9D2E-0741EC468EDB}"/>
              </a:ext>
            </a:extLst>
          </p:cNvPr>
          <p:cNvSpPr txBox="1"/>
          <p:nvPr/>
        </p:nvSpPr>
        <p:spPr>
          <a:xfrm>
            <a:off x="2859778" y="2868839"/>
            <a:ext cx="732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七大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组件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输入框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按钮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弹出框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图片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页面跳转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文字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图标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F627040-FEC9-2F47-8C39-7B412EC3BD56}"/>
              </a:ext>
            </a:extLst>
          </p:cNvPr>
          <p:cNvSpPr/>
          <p:nvPr/>
        </p:nvSpPr>
        <p:spPr>
          <a:xfrm rot="10800000">
            <a:off x="2787089" y="3367909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5" name="文本框 16">
            <a:extLst>
              <a:ext uri="{FF2B5EF4-FFF2-40B4-BE49-F238E27FC236}">
                <a16:creationId xmlns:a16="http://schemas.microsoft.com/office/drawing/2014/main" id="{4A521195-2853-B54E-B5A2-F645D4DE5FFF}"/>
              </a:ext>
            </a:extLst>
          </p:cNvPr>
          <p:cNvSpPr txBox="1"/>
          <p:nvPr/>
        </p:nvSpPr>
        <p:spPr>
          <a:xfrm>
            <a:off x="2859777" y="341184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工具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Sketch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8D1790C-D13A-534E-B1C1-68CE30E33EA9}"/>
              </a:ext>
            </a:extLst>
          </p:cNvPr>
          <p:cNvSpPr/>
          <p:nvPr/>
        </p:nvSpPr>
        <p:spPr>
          <a:xfrm rot="10800000">
            <a:off x="2787088" y="3911420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文本框 16">
            <a:extLst>
              <a:ext uri="{FF2B5EF4-FFF2-40B4-BE49-F238E27FC236}">
                <a16:creationId xmlns:a16="http://schemas.microsoft.com/office/drawing/2014/main" id="{097DCCBD-B7EF-2341-B6F2-64A38300227B}"/>
              </a:ext>
            </a:extLst>
          </p:cNvPr>
          <p:cNvSpPr txBox="1"/>
          <p:nvPr/>
        </p:nvSpPr>
        <p:spPr>
          <a:xfrm>
            <a:off x="2859776" y="3955354"/>
            <a:ext cx="809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每周完成一部分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，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并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GitHub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Pull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Request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进行代码管理和代码修改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03CC8E47-8BAA-0949-BF41-AE97AFA23B0F}"/>
              </a:ext>
            </a:extLst>
          </p:cNvPr>
          <p:cNvSpPr/>
          <p:nvPr/>
        </p:nvSpPr>
        <p:spPr>
          <a:xfrm rot="10800000">
            <a:off x="2787087" y="4453918"/>
            <a:ext cx="45719" cy="457200"/>
          </a:xfrm>
          <a:prstGeom prst="rect">
            <a:avLst/>
          </a:prstGeom>
          <a:solidFill>
            <a:srgbClr val="D7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文本框 16">
            <a:extLst>
              <a:ext uri="{FF2B5EF4-FFF2-40B4-BE49-F238E27FC236}">
                <a16:creationId xmlns:a16="http://schemas.microsoft.com/office/drawing/2014/main" id="{301F591F-8750-0C41-907B-40DFAF5B1E53}"/>
              </a:ext>
            </a:extLst>
          </p:cNvPr>
          <p:cNvSpPr txBox="1"/>
          <p:nvPr/>
        </p:nvSpPr>
        <p:spPr>
          <a:xfrm>
            <a:off x="2859775" y="4497852"/>
            <a:ext cx="809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提供完整项目的示例代码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47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AD07D984-1086-FB40-AA2D-33744AF0AC9B}"/>
              </a:ext>
            </a:extLst>
          </p:cNvPr>
          <p:cNvSpPr txBox="1">
            <a:spLocks/>
          </p:cNvSpPr>
          <p:nvPr/>
        </p:nvSpPr>
        <p:spPr>
          <a:xfrm>
            <a:off x="5012641" y="2790628"/>
            <a:ext cx="3299022" cy="424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Wooko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Inc.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&amp;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CampusCloud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文本框 29">
            <a:extLst>
              <a:ext uri="{FF2B5EF4-FFF2-40B4-BE49-F238E27FC236}">
                <a16:creationId xmlns:a16="http://schemas.microsoft.com/office/drawing/2014/main" id="{B8CED38D-2268-2244-A0AC-F447BA7C8011}"/>
              </a:ext>
            </a:extLst>
          </p:cNvPr>
          <p:cNvSpPr txBox="1"/>
          <p:nvPr/>
        </p:nvSpPr>
        <p:spPr>
          <a:xfrm>
            <a:off x="4048915" y="2413337"/>
            <a:ext cx="963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64E31"/>
                </a:solidFill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D64E31"/>
                </a:solidFill>
                <a:latin typeface="HYZhengYuan 35W" pitchFamily="18" charset="-122"/>
                <a:ea typeface="HYZhengYuan 35W" pitchFamily="18" charset="-122"/>
              </a:rPr>
              <a:t>3</a:t>
            </a:r>
            <a:endParaRPr lang="en-US" sz="6000" dirty="0">
              <a:solidFill>
                <a:srgbClr val="D64E3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21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5C8C37-2EF3-1141-87B4-D18F6992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0"/>
            <a:ext cx="5702300" cy="6350000"/>
          </a:xfrm>
          <a:prstGeom prst="rect">
            <a:avLst/>
          </a:prstGeom>
        </p:spPr>
      </p:pic>
      <p:sp>
        <p:nvSpPr>
          <p:cNvPr id="11" name="矩形 1">
            <a:extLst>
              <a:ext uri="{FF2B5EF4-FFF2-40B4-BE49-F238E27FC236}">
                <a16:creationId xmlns:a16="http://schemas.microsoft.com/office/drawing/2014/main" id="{90CD36C2-9BED-FA4C-BCF6-A553674BB836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FAC9D0F5-472A-F441-A834-CDCE16AC2EFC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3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97E136E9-E1DC-6A4D-A533-DF45C9095B65}"/>
              </a:ext>
            </a:extLst>
          </p:cNvPr>
          <p:cNvSpPr txBox="1"/>
          <p:nvPr/>
        </p:nvSpPr>
        <p:spPr>
          <a:xfrm>
            <a:off x="345731" y="2595914"/>
            <a:ext cx="174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Wooko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Inc.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&amp;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CampusCloud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4" name="图形 14">
            <a:extLst>
              <a:ext uri="{FF2B5EF4-FFF2-40B4-BE49-F238E27FC236}">
                <a16:creationId xmlns:a16="http://schemas.microsoft.com/office/drawing/2014/main" id="{39454ED3-3ABF-3341-A80E-FD9AF08B5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B08743AC-E13D-B948-9AA8-B44702355780}"/>
              </a:ext>
            </a:extLst>
          </p:cNvPr>
          <p:cNvSpPr/>
          <p:nvPr/>
        </p:nvSpPr>
        <p:spPr>
          <a:xfrm rot="10800000">
            <a:off x="2787091" y="2281900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文本框 16">
            <a:extLst>
              <a:ext uri="{FF2B5EF4-FFF2-40B4-BE49-F238E27FC236}">
                <a16:creationId xmlns:a16="http://schemas.microsoft.com/office/drawing/2014/main" id="{507FD493-A8E0-DB4F-BBF3-09A65784958D}"/>
              </a:ext>
            </a:extLst>
          </p:cNvPr>
          <p:cNvSpPr txBox="1"/>
          <p:nvPr/>
        </p:nvSpPr>
        <p:spPr>
          <a:xfrm>
            <a:off x="2859779" y="2325834"/>
            <a:ext cx="519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主打产品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CampusCloud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Web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iOS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Android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平台上已上线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9C8886F2-E73A-0443-AC5B-73946D198251}"/>
              </a:ext>
            </a:extLst>
          </p:cNvPr>
          <p:cNvSpPr/>
          <p:nvPr/>
        </p:nvSpPr>
        <p:spPr>
          <a:xfrm rot="10800000">
            <a:off x="2787091" y="1738895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8" name="文本框 19">
            <a:extLst>
              <a:ext uri="{FF2B5EF4-FFF2-40B4-BE49-F238E27FC236}">
                <a16:creationId xmlns:a16="http://schemas.microsoft.com/office/drawing/2014/main" id="{3425245E-6A4F-E947-9927-C6CD2CAFEBD8}"/>
              </a:ext>
            </a:extLst>
          </p:cNvPr>
          <p:cNvSpPr txBox="1"/>
          <p:nvPr/>
        </p:nvSpPr>
        <p:spPr>
          <a:xfrm>
            <a:off x="2859779" y="1782829"/>
            <a:ext cx="47689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成立于渥太华的互联网公司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EEFD5E3-4ED3-574E-B325-9AE59D432635}"/>
              </a:ext>
            </a:extLst>
          </p:cNvPr>
          <p:cNvSpPr/>
          <p:nvPr/>
        </p:nvSpPr>
        <p:spPr>
          <a:xfrm rot="10800000">
            <a:off x="2787090" y="2967118"/>
            <a:ext cx="457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0" name="文本框 16">
            <a:extLst>
              <a:ext uri="{FF2B5EF4-FFF2-40B4-BE49-F238E27FC236}">
                <a16:creationId xmlns:a16="http://schemas.microsoft.com/office/drawing/2014/main" id="{4EB06D85-AFA9-624D-97CB-95234110CF8A}"/>
              </a:ext>
            </a:extLst>
          </p:cNvPr>
          <p:cNvSpPr txBox="1"/>
          <p:nvPr/>
        </p:nvSpPr>
        <p:spPr>
          <a:xfrm>
            <a:off x="2859778" y="3011052"/>
            <a:ext cx="732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前端技术栈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ReactJS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+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Redux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9A472A56-278A-A047-BE1C-55AAF983864E}"/>
              </a:ext>
            </a:extLst>
          </p:cNvPr>
          <p:cNvSpPr/>
          <p:nvPr/>
        </p:nvSpPr>
        <p:spPr>
          <a:xfrm rot="10800000">
            <a:off x="2787089" y="3510124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8" name="文本框 16">
            <a:extLst>
              <a:ext uri="{FF2B5EF4-FFF2-40B4-BE49-F238E27FC236}">
                <a16:creationId xmlns:a16="http://schemas.microsoft.com/office/drawing/2014/main" id="{19091992-E8DA-6F43-98FF-F2B4985D860B}"/>
              </a:ext>
            </a:extLst>
          </p:cNvPr>
          <p:cNvSpPr txBox="1"/>
          <p:nvPr/>
        </p:nvSpPr>
        <p:spPr>
          <a:xfrm>
            <a:off x="2859777" y="3554058"/>
            <a:ext cx="732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后端技术栈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Ruby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on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Rails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+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Firebase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D1329320-08ED-9249-AE36-9118BB685810}"/>
              </a:ext>
            </a:extLst>
          </p:cNvPr>
          <p:cNvSpPr/>
          <p:nvPr/>
        </p:nvSpPr>
        <p:spPr>
          <a:xfrm rot="10800000">
            <a:off x="2787088" y="4058840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0" name="文本框 16">
            <a:extLst>
              <a:ext uri="{FF2B5EF4-FFF2-40B4-BE49-F238E27FC236}">
                <a16:creationId xmlns:a16="http://schemas.microsoft.com/office/drawing/2014/main" id="{E8531593-6F65-2C49-A089-B47FA6E57D40}"/>
              </a:ext>
            </a:extLst>
          </p:cNvPr>
          <p:cNvSpPr txBox="1"/>
          <p:nvPr/>
        </p:nvSpPr>
        <p:spPr>
          <a:xfrm>
            <a:off x="2859776" y="4102774"/>
            <a:ext cx="732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目前运行代码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100,000+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54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4">
            <a:extLst>
              <a:ext uri="{FF2B5EF4-FFF2-40B4-BE49-F238E27FC236}">
                <a16:creationId xmlns:a16="http://schemas.microsoft.com/office/drawing/2014/main" id="{F0375D9B-4ADB-C645-B66A-532A5807C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D6D3F21-C285-3641-9B7A-FA42EEEF559F}"/>
              </a:ext>
            </a:extLst>
          </p:cNvPr>
          <p:cNvSpPr txBox="1">
            <a:spLocks/>
          </p:cNvSpPr>
          <p:nvPr/>
        </p:nvSpPr>
        <p:spPr>
          <a:xfrm>
            <a:off x="5170977" y="2256414"/>
            <a:ext cx="2556347" cy="424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第一个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ReactJS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程序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40A726-73CC-3E4B-AF55-49F00CEDF744}"/>
              </a:ext>
            </a:extLst>
          </p:cNvPr>
          <p:cNvSpPr/>
          <p:nvPr/>
        </p:nvSpPr>
        <p:spPr>
          <a:xfrm rot="10800000">
            <a:off x="3858496" y="3950648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7" name="文本框 23">
            <a:extLst>
              <a:ext uri="{FF2B5EF4-FFF2-40B4-BE49-F238E27FC236}">
                <a16:creationId xmlns:a16="http://schemas.microsoft.com/office/drawing/2014/main" id="{FDD20447-D4B3-F74B-AA4A-0F90E7FFF0DF}"/>
              </a:ext>
            </a:extLst>
          </p:cNvPr>
          <p:cNvSpPr txBox="1"/>
          <p:nvPr/>
        </p:nvSpPr>
        <p:spPr>
          <a:xfrm>
            <a:off x="3931184" y="3994582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运行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ReactJS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项目：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npm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 start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9E481B2-9DD9-7F40-BFF9-F313FF85392E}"/>
              </a:ext>
            </a:extLst>
          </p:cNvPr>
          <p:cNvSpPr/>
          <p:nvPr/>
        </p:nvSpPr>
        <p:spPr>
          <a:xfrm rot="10800000">
            <a:off x="3858496" y="3432894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文本框 28">
            <a:extLst>
              <a:ext uri="{FF2B5EF4-FFF2-40B4-BE49-F238E27FC236}">
                <a16:creationId xmlns:a16="http://schemas.microsoft.com/office/drawing/2014/main" id="{863B7CBB-70D8-234D-B668-B78191C16285}"/>
              </a:ext>
            </a:extLst>
          </p:cNvPr>
          <p:cNvSpPr txBox="1"/>
          <p:nvPr/>
        </p:nvSpPr>
        <p:spPr>
          <a:xfrm>
            <a:off x="3931184" y="3476828"/>
            <a:ext cx="567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创建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ReactJS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项目：</a:t>
            </a:r>
            <a:r>
              <a:rPr lang="en-US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npx</a:t>
            </a:r>
            <a:r>
              <a:rPr 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create-react-app my-app</a:t>
            </a:r>
          </a:p>
        </p:txBody>
      </p:sp>
      <p:sp>
        <p:nvSpPr>
          <p:cNvPr id="10" name="文本框 29">
            <a:extLst>
              <a:ext uri="{FF2B5EF4-FFF2-40B4-BE49-F238E27FC236}">
                <a16:creationId xmlns:a16="http://schemas.microsoft.com/office/drawing/2014/main" id="{B4FAB403-D907-934E-B061-FE44C47A36F0}"/>
              </a:ext>
            </a:extLst>
          </p:cNvPr>
          <p:cNvSpPr txBox="1"/>
          <p:nvPr/>
        </p:nvSpPr>
        <p:spPr>
          <a:xfrm>
            <a:off x="4207252" y="1879123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4</a:t>
            </a:r>
            <a:endParaRPr lang="en-US" sz="6000" dirty="0">
              <a:solidFill>
                <a:srgbClr val="E17079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75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4C70AC2B-4A2C-4C4B-B687-18763274411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6059199A-7541-1C4E-89A0-B4E2713638D5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5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EBC8F8CA-C1CE-2747-B099-E032EA611B18}"/>
              </a:ext>
            </a:extLst>
          </p:cNvPr>
          <p:cNvSpPr txBox="1"/>
          <p:nvPr/>
        </p:nvSpPr>
        <p:spPr>
          <a:xfrm>
            <a:off x="345731" y="259591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文件夹结构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7" name="图形 14">
            <a:extLst>
              <a:ext uri="{FF2B5EF4-FFF2-40B4-BE49-F238E27FC236}">
                <a16:creationId xmlns:a16="http://schemas.microsoft.com/office/drawing/2014/main" id="{01522B8E-B034-CA42-A369-8CA9BBA39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CC911C4F-7EF8-324C-85F1-714F18C397DA}"/>
              </a:ext>
            </a:extLst>
          </p:cNvPr>
          <p:cNvSpPr/>
          <p:nvPr/>
        </p:nvSpPr>
        <p:spPr>
          <a:xfrm rot="10800000">
            <a:off x="2787090" y="2008975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文本框 16">
            <a:extLst>
              <a:ext uri="{FF2B5EF4-FFF2-40B4-BE49-F238E27FC236}">
                <a16:creationId xmlns:a16="http://schemas.microsoft.com/office/drawing/2014/main" id="{1E9A3FAB-C606-3448-9048-91E2B34B8530}"/>
              </a:ext>
            </a:extLst>
          </p:cNvPr>
          <p:cNvSpPr txBox="1"/>
          <p:nvPr/>
        </p:nvSpPr>
        <p:spPr>
          <a:xfrm>
            <a:off x="2859778" y="2052909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ublic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：网站公开目录，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index.html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文件所在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58203FE-CAB4-C446-A740-35AD96F8AF2A}"/>
              </a:ext>
            </a:extLst>
          </p:cNvPr>
          <p:cNvSpPr/>
          <p:nvPr/>
        </p:nvSpPr>
        <p:spPr>
          <a:xfrm rot="10800000">
            <a:off x="2787090" y="1465970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D08196D6-3DA3-4C41-BE82-744D17F4C696}"/>
              </a:ext>
            </a:extLst>
          </p:cNvPr>
          <p:cNvSpPr txBox="1"/>
          <p:nvPr/>
        </p:nvSpPr>
        <p:spPr>
          <a:xfrm>
            <a:off x="2859778" y="150990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src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：网站主程序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C12C022-4FAA-6A4D-8718-188B2DA9ED22}"/>
              </a:ext>
            </a:extLst>
          </p:cNvPr>
          <p:cNvSpPr/>
          <p:nvPr/>
        </p:nvSpPr>
        <p:spPr>
          <a:xfrm rot="10800000">
            <a:off x="2787090" y="2551980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3" name="文本框 28">
            <a:extLst>
              <a:ext uri="{FF2B5EF4-FFF2-40B4-BE49-F238E27FC236}">
                <a16:creationId xmlns:a16="http://schemas.microsoft.com/office/drawing/2014/main" id="{6BF6498B-8442-644D-9249-687DCF7DAC9F}"/>
              </a:ext>
            </a:extLst>
          </p:cNvPr>
          <p:cNvSpPr txBox="1"/>
          <p:nvPr/>
        </p:nvSpPr>
        <p:spPr>
          <a:xfrm>
            <a:off x="2859778" y="259591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node_modules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：依赖库本地安装目录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C23B8E3-AACF-D845-9E58-B98955DB5D4B}"/>
              </a:ext>
            </a:extLst>
          </p:cNvPr>
          <p:cNvSpPr/>
          <p:nvPr/>
        </p:nvSpPr>
        <p:spPr>
          <a:xfrm rot="10800000">
            <a:off x="2787090" y="3138920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5" name="文本框 31">
            <a:extLst>
              <a:ext uri="{FF2B5EF4-FFF2-40B4-BE49-F238E27FC236}">
                <a16:creationId xmlns:a16="http://schemas.microsoft.com/office/drawing/2014/main" id="{33C49C83-0969-764E-9E6D-AA7B85C078A9}"/>
              </a:ext>
            </a:extLst>
          </p:cNvPr>
          <p:cNvSpPr txBox="1"/>
          <p:nvPr/>
        </p:nvSpPr>
        <p:spPr>
          <a:xfrm>
            <a:off x="2859778" y="318285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ackage.json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：依赖定义文件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E1DF255-DF68-184E-821F-79F0E14E2ACD}"/>
              </a:ext>
            </a:extLst>
          </p:cNvPr>
          <p:cNvSpPr/>
          <p:nvPr/>
        </p:nvSpPr>
        <p:spPr>
          <a:xfrm rot="10800000">
            <a:off x="2787090" y="3726043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7" name="文本框 33">
            <a:extLst>
              <a:ext uri="{FF2B5EF4-FFF2-40B4-BE49-F238E27FC236}">
                <a16:creationId xmlns:a16="http://schemas.microsoft.com/office/drawing/2014/main" id="{C05A1BB1-DE23-CA4C-A1C4-991D9B72734B}"/>
              </a:ext>
            </a:extLst>
          </p:cNvPr>
          <p:cNvSpPr txBox="1"/>
          <p:nvPr/>
        </p:nvSpPr>
        <p:spPr>
          <a:xfrm>
            <a:off x="2859778" y="3769977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package-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lock.json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：依赖定义文件（锁定版）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3F0F4F6-1244-6B4D-A184-7F3D14A1101B}"/>
              </a:ext>
            </a:extLst>
          </p:cNvPr>
          <p:cNvSpPr/>
          <p:nvPr/>
        </p:nvSpPr>
        <p:spPr>
          <a:xfrm rot="10800000">
            <a:off x="2787090" y="4269232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文本框 35">
            <a:extLst>
              <a:ext uri="{FF2B5EF4-FFF2-40B4-BE49-F238E27FC236}">
                <a16:creationId xmlns:a16="http://schemas.microsoft.com/office/drawing/2014/main" id="{4DE2D0B7-6398-0945-B87D-286D10BB4881}"/>
              </a:ext>
            </a:extLst>
          </p:cNvPr>
          <p:cNvSpPr txBox="1"/>
          <p:nvPr/>
        </p:nvSpPr>
        <p:spPr>
          <a:xfrm>
            <a:off x="2859778" y="431316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gitignore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Git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忽略文件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2FBF348A-7BAF-474D-A9EC-90832154FC8F}"/>
              </a:ext>
            </a:extLst>
          </p:cNvPr>
          <p:cNvSpPr/>
          <p:nvPr/>
        </p:nvSpPr>
        <p:spPr>
          <a:xfrm rot="10800000">
            <a:off x="2787090" y="4812421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文本框 38">
            <a:extLst>
              <a:ext uri="{FF2B5EF4-FFF2-40B4-BE49-F238E27FC236}">
                <a16:creationId xmlns:a16="http://schemas.microsoft.com/office/drawing/2014/main" id="{B4F4B599-EDBD-7546-AA45-9F2498987868}"/>
              </a:ext>
            </a:extLst>
          </p:cNvPr>
          <p:cNvSpPr txBox="1"/>
          <p:nvPr/>
        </p:nvSpPr>
        <p:spPr>
          <a:xfrm>
            <a:off x="2859778" y="485635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README.md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：文档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72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1713</Words>
  <Application>Microsoft Macintosh PowerPoint</Application>
  <PresentationFormat>Widescreen</PresentationFormat>
  <Paragraphs>355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HYTangMeiRen J</vt:lpstr>
      <vt:lpstr>HYZhengYuan 35W</vt:lpstr>
      <vt:lpstr>Arial</vt:lpstr>
      <vt:lpstr>Calibri</vt:lpstr>
      <vt:lpstr>Calibri Light</vt:lpstr>
      <vt:lpstr>Office Theme</vt:lpstr>
      <vt:lpstr>ReactJS课程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ReactJS课程</dc:title>
  <dc:creator>Microsoft Office User</dc:creator>
  <cp:lastModifiedBy>Microsoft Office User</cp:lastModifiedBy>
  <cp:revision>60</cp:revision>
  <dcterms:created xsi:type="dcterms:W3CDTF">2019-05-31T19:47:31Z</dcterms:created>
  <dcterms:modified xsi:type="dcterms:W3CDTF">2019-06-01T05:32:17Z</dcterms:modified>
</cp:coreProperties>
</file>