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697DB-D377-4B92-8612-0E169BA37B62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6E081E-16B9-46C6-996C-67C3AB4D7D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62050"/>
            <a:ext cx="9144000" cy="39951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5125" y="4763"/>
            <a:ext cx="9149125" cy="78263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188913" y="100013"/>
            <a:ext cx="1216025" cy="5762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LOGO</a:t>
            </a:r>
          </a:p>
        </p:txBody>
      </p:sp>
      <p:sp>
        <p:nvSpPr>
          <p:cNvPr id="10" name="TextBox 15"/>
          <p:cNvSpPr txBox="1">
            <a:spLocks noChangeArrowheads="1"/>
          </p:cNvSpPr>
          <p:nvPr userDrawn="1"/>
        </p:nvSpPr>
        <p:spPr bwMode="auto">
          <a:xfrm>
            <a:off x="3308337" y="84136"/>
            <a:ext cx="241123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100" dirty="0">
                <a:solidFill>
                  <a:schemeClr val="bg1"/>
                </a:solidFill>
              </a:rPr>
              <a:t>FOR SALES AND ADVICE CALL: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+</a:t>
            </a:r>
            <a:r>
              <a:rPr lang="en-GB" sz="2400" b="1" dirty="0" smtClean="0">
                <a:solidFill>
                  <a:schemeClr val="bg1"/>
                </a:solidFill>
              </a:rPr>
              <a:t>44 203 538 2502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83073" y="248850"/>
            <a:ext cx="371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8100392" y="188640"/>
            <a:ext cx="665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Currency </a:t>
            </a:r>
          </a:p>
        </p:txBody>
      </p:sp>
      <p:sp>
        <p:nvSpPr>
          <p:cNvPr id="13" name="Isosceles Triangle 12"/>
          <p:cNvSpPr/>
          <p:nvPr userDrawn="1"/>
        </p:nvSpPr>
        <p:spPr>
          <a:xfrm flipV="1">
            <a:off x="8627243" y="280269"/>
            <a:ext cx="49213" cy="523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ectangle 14"/>
          <p:cNvSpPr/>
          <p:nvPr/>
        </p:nvSpPr>
        <p:spPr bwMode="auto">
          <a:xfrm>
            <a:off x="1" y="764704"/>
            <a:ext cx="914400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58357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547936" y="908720"/>
            <a:ext cx="1081088" cy="2143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583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Women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33774" y="908720"/>
            <a:ext cx="1079500" cy="2143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583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Men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54536" y="908720"/>
            <a:ext cx="1190625" cy="2143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583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Kids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788024" y="908720"/>
            <a:ext cx="1081087" cy="2143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583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Order Now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1192" y="908720"/>
            <a:ext cx="1081088" cy="2143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583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About Us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rot="10800000">
            <a:off x="0" y="835025"/>
            <a:ext cx="5400675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 bwMode="auto">
          <a:xfrm>
            <a:off x="0" y="5164138"/>
            <a:ext cx="9144000" cy="1693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3" name="Picture 1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07904" y="5373216"/>
            <a:ext cx="1009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84168" y="5373216"/>
            <a:ext cx="10096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032" y="5373216"/>
            <a:ext cx="1009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483768" y="5373216"/>
            <a:ext cx="10191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 userDrawn="1"/>
        </p:nvCxnSpPr>
        <p:spPr>
          <a:xfrm rot="10800000">
            <a:off x="1588" y="1123950"/>
            <a:ext cx="5400675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 bwMode="auto">
          <a:xfrm>
            <a:off x="2123728" y="6478587"/>
            <a:ext cx="5222875" cy="3794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200" b="1" dirty="0"/>
              <a:t>    Join us on                   </a:t>
            </a:r>
            <a:r>
              <a:rPr lang="en-GB" sz="800" dirty="0"/>
              <a:t>Terms &amp; Conditions    Delivery &amp; Return    Privacy policy              (c) 2012-2013</a:t>
            </a:r>
            <a:endParaRPr lang="en-GB" sz="700" i="1" dirty="0"/>
          </a:p>
        </p:txBody>
      </p:sp>
      <p:pic>
        <p:nvPicPr>
          <p:cNvPr id="31" name="Picture 33" descr="fb.png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6618" y="6525344"/>
            <a:ext cx="24923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 userDrawn="1"/>
        </p:nvCxnSpPr>
        <p:spPr>
          <a:xfrm>
            <a:off x="0" y="5085184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187E-127E-4FF8-B9A0-A2A3BCE22265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88AE-A8DD-40D0-9EAA-60694A3247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7624" y="1412776"/>
            <a:ext cx="6984776" cy="2952328"/>
            <a:chOff x="290513" y="1368425"/>
            <a:chExt cx="4883150" cy="2087563"/>
          </a:xfrm>
        </p:grpSpPr>
        <p:sp>
          <p:nvSpPr>
            <p:cNvPr id="5" name="Right Arrow 4"/>
            <p:cNvSpPr/>
            <p:nvPr/>
          </p:nvSpPr>
          <p:spPr>
            <a:xfrm>
              <a:off x="4784725" y="2232025"/>
              <a:ext cx="388938" cy="50482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90513" y="2232025"/>
              <a:ext cx="388937" cy="50482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7" name="Picture 3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838" y="1368425"/>
              <a:ext cx="4505325" cy="2087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luqman.moosa</dc:creator>
  <cp:lastModifiedBy>luqman.moosa</cp:lastModifiedBy>
  <cp:revision>5</cp:revision>
  <dcterms:created xsi:type="dcterms:W3CDTF">2012-11-27T14:25:18Z</dcterms:created>
  <dcterms:modified xsi:type="dcterms:W3CDTF">2012-11-27T14:52:59Z</dcterms:modified>
</cp:coreProperties>
</file>