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9" r:id="rId8"/>
    <p:sldId id="261" r:id="rId9"/>
    <p:sldId id="270" r:id="rId10"/>
    <p:sldId id="262" r:id="rId11"/>
    <p:sldId id="263" r:id="rId12"/>
    <p:sldId id="264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94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E032A-6441-4B6F-BBD9-901750F2FEB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B37B6-4089-4CB6-87FF-F5D3A04E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37B6-4089-4CB6-87FF-F5D3A04E1D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6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333" y="1009333"/>
            <a:ext cx="8207375" cy="1473263"/>
          </a:xfrm>
        </p:spPr>
        <p:txBody>
          <a:bodyPr/>
          <a:lstStyle/>
          <a:p>
            <a:pPr algn="ctr"/>
            <a:r>
              <a:rPr b="1" dirty="0"/>
              <a:t>Hotel </a:t>
            </a:r>
            <a:r>
              <a:rPr b="1" dirty="0" smtClean="0"/>
              <a:t>Recommendation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b="1" dirty="0" smtClean="0"/>
              <a:t>Location-Based </a:t>
            </a:r>
            <a:r>
              <a:rPr b="1" dirty="0"/>
              <a:t>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219" y="4354132"/>
            <a:ext cx="8212138" cy="981075"/>
          </a:xfrm>
        </p:spPr>
        <p:txBody>
          <a:bodyPr>
            <a:noAutofit/>
          </a:bodyPr>
          <a:lstStyle/>
          <a:p>
            <a:r>
              <a:rPr lang="en-US" sz="2800" b="1" dirty="0"/>
              <a:t>Group Members: </a:t>
            </a:r>
          </a:p>
          <a:p>
            <a:r>
              <a:rPr lang="en-US" sz="2800" b="1" dirty="0"/>
              <a:t>Tariq Ali </a:t>
            </a:r>
          </a:p>
          <a:p>
            <a:r>
              <a:rPr lang="en-US" sz="2800" b="1" dirty="0"/>
              <a:t>Syed </a:t>
            </a:r>
            <a:r>
              <a:rPr lang="en-US" sz="2800" b="1" dirty="0" err="1"/>
              <a:t>Azmatullah</a:t>
            </a:r>
            <a:r>
              <a:rPr lang="en-US" sz="2800" b="1" dirty="0"/>
              <a:t> </a:t>
            </a:r>
          </a:p>
          <a:p>
            <a:r>
              <a:rPr lang="en-US" sz="2800" b="1" dirty="0" err="1"/>
              <a:t>Luqman</a:t>
            </a:r>
            <a:r>
              <a:rPr lang="en-US" sz="2800" b="1" dirty="0"/>
              <a:t> </a:t>
            </a:r>
            <a:r>
              <a:rPr lang="en-US" sz="2800" b="1" dirty="0" err="1"/>
              <a:t>wali</a:t>
            </a:r>
            <a:r>
              <a:rPr lang="en-US" sz="2800" b="1" dirty="0"/>
              <a:t> </a:t>
            </a:r>
            <a:endParaRPr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04" y="129314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Evaluation Metrics: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Precision, recall, F1-score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Mean Average Precision (MAP)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Mean Reciprocal Rank (MRR)</a:t>
            </a:r>
          </a:p>
          <a:p>
            <a:endParaRPr dirty="0"/>
          </a:p>
          <a:p>
            <a:r>
              <a:rPr dirty="0"/>
              <a:t>Results: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Present the performance of the recommendation system on a test dataset.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dirty="0" smtClean="0"/>
              <a:t>- </a:t>
            </a:r>
            <a:r>
              <a:rPr dirty="0"/>
              <a:t>Visualize the results using appropriate charts and graphs.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" y="-77576"/>
            <a:ext cx="8229600" cy="1143000"/>
          </a:xfrm>
        </p:spPr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42" y="868680"/>
            <a:ext cx="8229600" cy="4525963"/>
          </a:xfrm>
        </p:spPr>
        <p:txBody>
          <a:bodyPr/>
          <a:lstStyle/>
          <a:p>
            <a:r>
              <a:rPr sz="2800" dirty="0"/>
              <a:t>Real-time Recommendations: Incorporate real-time data (e.g., traffic, weather, travel agency) to provide dynamic recommendations.</a:t>
            </a:r>
          </a:p>
          <a:p>
            <a:r>
              <a:rPr sz="2800" dirty="0"/>
              <a:t>Contextual Recommendations: Consider user context (e.g., business trip, vacation) to tailor recommendations.</a:t>
            </a:r>
          </a:p>
          <a:p>
            <a:r>
              <a:rPr sz="2800" dirty="0"/>
              <a:t>User Feedback: Implement a feedback mechanism to improve the system's accuracy.</a:t>
            </a:r>
          </a:p>
          <a:p>
            <a:r>
              <a:rPr sz="2800" dirty="0"/>
              <a:t>Mobile App Development: Create a mobile app for on-the-go recommendations.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 of the project: Summarize the key points of the presentation.</a:t>
            </a:r>
          </a:p>
          <a:p>
            <a:r>
              <a:t>Achievements: Highlight the significant contributions of the project.</a:t>
            </a:r>
          </a:p>
          <a:p>
            <a:r>
              <a:t>Future Directions: Discuss potential future improvements and extensions.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3420" y="3101340"/>
            <a:ext cx="73837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57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 Statement: The overwhelming number of hotel choices and the difficulty of finding the right one.</a:t>
            </a:r>
          </a:p>
          <a:p>
            <a:r>
              <a:t>Solution: A location-based recommendation system to provide personalized hotel suggestions.</a:t>
            </a:r>
          </a:p>
          <a:p>
            <a:r>
              <a:t>Objective: To develop a system that effectively recommends hotels based on user location and preferences.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1062228"/>
          </a:xfrm>
        </p:spPr>
        <p:txBody>
          <a:bodyPr/>
          <a:lstStyle/>
          <a:p>
            <a:r>
              <a:rPr dirty="0"/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8573"/>
            <a:ext cx="8229600" cy="4525963"/>
          </a:xfrm>
        </p:spPr>
        <p:txBody>
          <a:bodyPr/>
          <a:lstStyle/>
          <a:p>
            <a:r>
              <a:rPr dirty="0"/>
              <a:t>Data Sources:</a:t>
            </a:r>
          </a:p>
          <a:p>
            <a:r>
              <a:rPr dirty="0"/>
              <a:t>- User location data (GPS, IP address)</a:t>
            </a:r>
          </a:p>
          <a:p>
            <a:r>
              <a:rPr dirty="0"/>
              <a:t>- Hotel information (name, location, amenities, ratings, prices)</a:t>
            </a:r>
          </a:p>
          <a:p>
            <a:r>
              <a:rPr dirty="0"/>
              <a:t>- User preferences (e.g., budget, star rating, amenities)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Recommendation Algorithm:</a:t>
            </a:r>
          </a:p>
          <a:p>
            <a:pPr marL="0" indent="0">
              <a:buNone/>
            </a:pPr>
            <a:r>
              <a:rPr lang="en-US" dirty="0"/>
              <a:t>
- Collaborative filtering: Recommending hotels based on similar users’ preferences.
- Content-based filtering: Recommending hotels based on their attributes (e.g., location, amenities).
- Hybrid approach: Combining both collaborative and content-based filtering.
System Architecture: A high-level diagram of the system components (data sources, recommendation engine, user interface).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Sources: Discuss the sources of data (e.g., APIs, web scraping).</a:t>
            </a:r>
          </a:p>
          <a:p>
            <a:r>
              <a:t>Data Cleaning: Explain the steps to clean and preprocess the data (e.g., handling missing values, outliers, normalization).</a:t>
            </a:r>
          </a:p>
          <a:p>
            <a:r>
              <a:t>Feature Engineering: Describe the creation of relevant features (e.g., distance from user location, price range, amenities).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Collaborative Filtering:</a:t>
            </a:r>
          </a:p>
          <a:p>
            <a:r>
              <a:rPr dirty="0"/>
              <a:t>- User-based: Find similar users and recommend hotels they liked.</a:t>
            </a:r>
          </a:p>
          <a:p>
            <a:r>
              <a:rPr dirty="0"/>
              <a:t>- Item-based: Find similar hotels and recommend them to the user.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Content-Based Filtering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Create </a:t>
            </a:r>
            <a:r>
              <a:rPr lang="en-US" dirty="0"/>
              <a:t>a profile of the user’s preferences.
- Find hotels that match the user’s profile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Hybrid </a:t>
            </a:r>
            <a:r>
              <a:rPr lang="en-US" dirty="0"/>
              <a:t>Approach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Combine collaborative and content-based filtering for more accurate recommendations.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Technology Stack:</a:t>
            </a:r>
          </a:p>
          <a:p>
            <a:pPr marL="0" indent="0">
              <a:buNone/>
            </a:pPr>
            <a:r>
              <a:rPr dirty="0"/>
              <a:t>- Programming language (e.g., Python)</a:t>
            </a:r>
          </a:p>
          <a:p>
            <a:pPr marL="0" indent="0">
              <a:buNone/>
            </a:pPr>
            <a:r>
              <a:rPr dirty="0"/>
              <a:t>- Libraries and frameworks (</a:t>
            </a:r>
            <a:r>
              <a:rPr dirty="0" err="1" smtClean="0"/>
              <a:t>e.g.,TensorFlow</a:t>
            </a:r>
            <a:r>
              <a:rPr dirty="0"/>
              <a:t>, PyTorch, Scikit-learn)</a:t>
            </a:r>
          </a:p>
          <a:p>
            <a:pPr marL="0" indent="0">
              <a:buNone/>
            </a:pPr>
            <a:r>
              <a:rPr dirty="0"/>
              <a:t>- Database (e.g., MySQL, PostgreSQL)</a:t>
            </a:r>
          </a:p>
          <a:p>
            <a:pPr marL="0" indent="0">
              <a:buNone/>
            </a:pPr>
            <a:r>
              <a:rPr dirty="0"/>
              <a:t>- Web framework (e.g., Flask, Django)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0664"/>
            <a:ext cx="8229600" cy="5387086"/>
          </a:xfrm>
        </p:spPr>
        <p:txBody>
          <a:bodyPr/>
          <a:lstStyle/>
          <a:p>
            <a:r>
              <a:rPr lang="en-US" dirty="0"/>
              <a:t>Implementation Details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Data ingestion and preprocessing
- Model training and evaluation
- User interface development
- Deployment (e.g., cloud platforms, mobile app)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372</Words>
  <Application>Microsoft Office PowerPoint</Application>
  <PresentationFormat>On-screen Show (4:3)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SimSun</vt:lpstr>
      <vt:lpstr>Arial</vt:lpstr>
      <vt:lpstr>Calibri</vt:lpstr>
      <vt:lpstr>Orange Waves</vt:lpstr>
      <vt:lpstr>Hotel Recommendation  Location-Based Recommendation System</vt:lpstr>
      <vt:lpstr>Introduction</vt:lpstr>
      <vt:lpstr>System Overview</vt:lpstr>
      <vt:lpstr>PowerPoint Presentation</vt:lpstr>
      <vt:lpstr>Data Collection and Preprocessing</vt:lpstr>
      <vt:lpstr>Recommendation Algorithm</vt:lpstr>
      <vt:lpstr>PowerPoint Presentation</vt:lpstr>
      <vt:lpstr>System Implementation</vt:lpstr>
      <vt:lpstr>PowerPoint Presentation</vt:lpstr>
      <vt:lpstr>Evaluation and Results</vt:lpstr>
      <vt:lpstr>Future Work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Recommendation: Location-Based Recommendation System</dc:title>
  <dc:creator/>
  <dc:description>generated using python-pptx</dc:description>
  <cp:lastModifiedBy>Tariq Ali</cp:lastModifiedBy>
  <cp:revision>15</cp:revision>
  <dcterms:created xsi:type="dcterms:W3CDTF">2013-01-27T09:14:00Z</dcterms:created>
  <dcterms:modified xsi:type="dcterms:W3CDTF">2024-11-25T11:34:41Z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66CC753104C540058F89EB6D73F25F4B_13</vt:lpwstr>
  </property>
  <property fmtid="{D5CDD505-2E9C-101B-9397-08002B2CF9AE}" pid="3" name="KSOProductBuildVer">
    <vt:lpwstr>1033-12.2.0.18911</vt:lpwstr>
  </property>
</Properties>
</file>