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1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1817-2656-4D0E-B51D-C4148F9AD9B5}" type="datetimeFigureOut">
              <a:rPr lang="id-ID" smtClean="0"/>
              <a:t>17/05/2018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2F21-06A8-40A8-9131-CA92199743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764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1817-2656-4D0E-B51D-C4148F9AD9B5}" type="datetimeFigureOut">
              <a:rPr lang="id-ID" smtClean="0"/>
              <a:t>17/05/2018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2F21-06A8-40A8-9131-CA92199743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851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1817-2656-4D0E-B51D-C4148F9AD9B5}" type="datetimeFigureOut">
              <a:rPr lang="id-ID" smtClean="0"/>
              <a:t>17/05/2018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2F21-06A8-40A8-9131-CA92199743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338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1817-2656-4D0E-B51D-C4148F9AD9B5}" type="datetimeFigureOut">
              <a:rPr lang="id-ID" smtClean="0"/>
              <a:t>17/05/2018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2F21-06A8-40A8-9131-CA92199743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948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1817-2656-4D0E-B51D-C4148F9AD9B5}" type="datetimeFigureOut">
              <a:rPr lang="id-ID" smtClean="0"/>
              <a:t>17/05/2018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2F21-06A8-40A8-9131-CA92199743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180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1817-2656-4D0E-B51D-C4148F9AD9B5}" type="datetimeFigureOut">
              <a:rPr lang="id-ID" smtClean="0"/>
              <a:t>17/05/2018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2F21-06A8-40A8-9131-CA92199743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224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1817-2656-4D0E-B51D-C4148F9AD9B5}" type="datetimeFigureOut">
              <a:rPr lang="id-ID" smtClean="0"/>
              <a:t>17/05/2018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2F21-06A8-40A8-9131-CA92199743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802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1817-2656-4D0E-B51D-C4148F9AD9B5}" type="datetimeFigureOut">
              <a:rPr lang="id-ID" smtClean="0"/>
              <a:t>17/05/2018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2F21-06A8-40A8-9131-CA92199743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855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1817-2656-4D0E-B51D-C4148F9AD9B5}" type="datetimeFigureOut">
              <a:rPr lang="id-ID" smtClean="0"/>
              <a:t>17/05/2018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2F21-06A8-40A8-9131-CA92199743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200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1817-2656-4D0E-B51D-C4148F9AD9B5}" type="datetimeFigureOut">
              <a:rPr lang="id-ID" smtClean="0"/>
              <a:t>17/05/2018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2F21-06A8-40A8-9131-CA92199743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269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1817-2656-4D0E-B51D-C4148F9AD9B5}" type="datetimeFigureOut">
              <a:rPr lang="id-ID" smtClean="0"/>
              <a:t>17/05/2018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2F21-06A8-40A8-9131-CA92199743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842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01817-2656-4D0E-B51D-C4148F9AD9B5}" type="datetimeFigureOut">
              <a:rPr lang="id-ID" smtClean="0"/>
              <a:t>17/05/2018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32F21-06A8-40A8-9131-CA92199743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6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98413" y="871359"/>
            <a:ext cx="11985056" cy="3948317"/>
            <a:chOff x="-98413" y="871359"/>
            <a:chExt cx="11985056" cy="3948317"/>
          </a:xfrm>
        </p:grpSpPr>
        <p:grpSp>
          <p:nvGrpSpPr>
            <p:cNvPr id="41" name="Group 40"/>
            <p:cNvGrpSpPr/>
            <p:nvPr/>
          </p:nvGrpSpPr>
          <p:grpSpPr>
            <a:xfrm>
              <a:off x="-98413" y="871359"/>
              <a:ext cx="11985056" cy="3948317"/>
              <a:chOff x="-678823" y="729957"/>
              <a:chExt cx="13855474" cy="4692549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325227" y="1099290"/>
                <a:ext cx="11380996" cy="4323216"/>
                <a:chOff x="221533" y="1664898"/>
                <a:chExt cx="11380996" cy="4323216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981" t="36010" r="11214" b="36051"/>
                <a:stretch/>
              </p:blipFill>
              <p:spPr>
                <a:xfrm>
                  <a:off x="7306573" y="2587924"/>
                  <a:ext cx="4295956" cy="1604514"/>
                </a:xfrm>
                <a:prstGeom prst="rect">
                  <a:avLst/>
                </a:prstGeom>
              </p:spPr>
            </p:pic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336" t="21951" r="27219" b="22126"/>
                <a:stretch/>
              </p:blipFill>
              <p:spPr>
                <a:xfrm rot="16200000">
                  <a:off x="1498610" y="387821"/>
                  <a:ext cx="4323216" cy="6877369"/>
                </a:xfrm>
                <a:prstGeom prst="rect">
                  <a:avLst/>
                </a:prstGeom>
              </p:spPr>
            </p:pic>
            <p:cxnSp>
              <p:nvCxnSpPr>
                <p:cNvPr id="11" name="Elbow Connector 10"/>
                <p:cNvCxnSpPr/>
                <p:nvPr/>
              </p:nvCxnSpPr>
              <p:spPr>
                <a:xfrm>
                  <a:off x="6452558" y="2234242"/>
                  <a:ext cx="1354348" cy="836762"/>
                </a:xfrm>
                <a:prstGeom prst="bentConnector3">
                  <a:avLst>
                    <a:gd name="adj1" fmla="val 318"/>
                  </a:avLst>
                </a:prstGeom>
                <a:ln w="47625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Elbow Connector 16"/>
                <p:cNvCxnSpPr/>
                <p:nvPr/>
              </p:nvCxnSpPr>
              <p:spPr>
                <a:xfrm flipV="1">
                  <a:off x="6452558" y="1734532"/>
                  <a:ext cx="646344" cy="329938"/>
                </a:xfrm>
                <a:prstGeom prst="bentConnector3">
                  <a:avLst>
                    <a:gd name="adj1" fmla="val 1870"/>
                  </a:avLst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Elbow Connector 22"/>
                <p:cNvCxnSpPr/>
                <p:nvPr/>
              </p:nvCxnSpPr>
              <p:spPr>
                <a:xfrm rot="16200000" flipH="1">
                  <a:off x="6675193" y="2158241"/>
                  <a:ext cx="1555423" cy="708004"/>
                </a:xfrm>
                <a:prstGeom prst="bentConnector3">
                  <a:avLst>
                    <a:gd name="adj1" fmla="val 98485"/>
                  </a:avLst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Elbow Connector 28"/>
                <p:cNvCxnSpPr/>
                <p:nvPr/>
              </p:nvCxnSpPr>
              <p:spPr>
                <a:xfrm rot="16200000" flipH="1">
                  <a:off x="6361489" y="2504413"/>
                  <a:ext cx="1715588" cy="1175246"/>
                </a:xfrm>
                <a:prstGeom prst="bentConnector3">
                  <a:avLst>
                    <a:gd name="adj1" fmla="val 98904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Arrow Connector 34"/>
              <p:cNvCxnSpPr/>
              <p:nvPr/>
            </p:nvCxnSpPr>
            <p:spPr>
              <a:xfrm>
                <a:off x="11547835" y="2837468"/>
                <a:ext cx="518474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H="1">
                <a:off x="-193249" y="3253818"/>
                <a:ext cx="518474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6550623" y="729957"/>
                <a:ext cx="2158502" cy="438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STM32 RX6 (PC7)</a:t>
                </a:r>
                <a:endParaRPr lang="id-ID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rot="5400000">
                <a:off x="5506706" y="2304751"/>
                <a:ext cx="1810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FF00"/>
                    </a:solidFill>
                  </a:rPr>
                  <a:t>STM32 TX6 (PC6)</a:t>
                </a:r>
                <a:endParaRPr lang="id-ID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-678823" y="3431098"/>
                <a:ext cx="1780552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USB FOR ST LINK</a:t>
                </a:r>
                <a:endParaRPr lang="id-ID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1547835" y="2792152"/>
                <a:ext cx="1628816" cy="1097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USB FOR  SERIAL MONITOR</a:t>
                </a:r>
                <a:endParaRPr lang="id-ID" b="1" dirty="0"/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1621410" y="2644622"/>
              <a:ext cx="895547" cy="88520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21410" y="3471247"/>
              <a:ext cx="934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ST LINK</a:t>
              </a:r>
              <a:endParaRPr lang="id-ID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8084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Luqman Hakim</dc:creator>
  <cp:lastModifiedBy>Luqman Hakim</cp:lastModifiedBy>
  <cp:revision>5</cp:revision>
  <dcterms:created xsi:type="dcterms:W3CDTF">2018-05-17T02:13:51Z</dcterms:created>
  <dcterms:modified xsi:type="dcterms:W3CDTF">2018-05-17T03:08:33Z</dcterms:modified>
</cp:coreProperties>
</file>