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5996940" y="1623060"/>
            <a:ext cx="6513195" cy="3452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5697" t="5586" r="36899" b="535"/>
          <a:stretch>
            <a:fillRect/>
          </a:stretch>
        </p:blipFill>
        <p:spPr>
          <a:xfrm rot="10800000">
            <a:off x="767080" y="-132080"/>
            <a:ext cx="4516120" cy="6737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378460"/>
            <a:ext cx="10556875" cy="5379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boim</dc:creator>
  <cp:lastModifiedBy>boim</cp:lastModifiedBy>
  <cp:revision>2</cp:revision>
  <dcterms:created xsi:type="dcterms:W3CDTF">2018-05-25T09:36:08Z</dcterms:created>
  <dcterms:modified xsi:type="dcterms:W3CDTF">2018-05-25T09:49:59Z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