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6" r:id="rId4"/>
    <p:sldId id="270" r:id="rId5"/>
    <p:sldId id="278" r:id="rId6"/>
    <p:sldId id="258" r:id="rId7"/>
    <p:sldId id="277" r:id="rId8"/>
    <p:sldId id="261" r:id="rId9"/>
    <p:sldId id="271" r:id="rId10"/>
    <p:sldId id="272"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80" d="100"/>
          <a:sy n="80" d="100"/>
        </p:scale>
        <p:origin x="1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79E25380-DEC0-46D4-81C8-5A6F54D43C23}" type="datetimeFigureOut">
              <a:rPr lang="id-ID" smtClean="0"/>
              <a:t>29/09/2019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54030AA-25E7-4AF2-825E-AE415190707A}" type="slidenum">
              <a:rPr lang="id-ID" smtClean="0"/>
              <a:t>‹#›</a:t>
            </a:fld>
            <a:endParaRPr lang="id-ID"/>
          </a:p>
        </p:txBody>
      </p:sp>
    </p:spTree>
    <p:extLst>
      <p:ext uri="{BB962C8B-B14F-4D97-AF65-F5344CB8AC3E}">
        <p14:creationId xmlns:p14="http://schemas.microsoft.com/office/powerpoint/2010/main" val="146997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9E25380-DEC0-46D4-81C8-5A6F54D43C23}" type="datetimeFigureOut">
              <a:rPr lang="id-ID" smtClean="0"/>
              <a:t>29/09/2019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54030AA-25E7-4AF2-825E-AE415190707A}" type="slidenum">
              <a:rPr lang="id-ID" smtClean="0"/>
              <a:t>‹#›</a:t>
            </a:fld>
            <a:endParaRPr lang="id-ID"/>
          </a:p>
        </p:txBody>
      </p:sp>
    </p:spTree>
    <p:extLst>
      <p:ext uri="{BB962C8B-B14F-4D97-AF65-F5344CB8AC3E}">
        <p14:creationId xmlns:p14="http://schemas.microsoft.com/office/powerpoint/2010/main" val="2161067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9E25380-DEC0-46D4-81C8-5A6F54D43C23}" type="datetimeFigureOut">
              <a:rPr lang="id-ID" smtClean="0"/>
              <a:t>29/09/2019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54030AA-25E7-4AF2-825E-AE415190707A}" type="slidenum">
              <a:rPr lang="id-ID" smtClean="0"/>
              <a:t>‹#›</a:t>
            </a:fld>
            <a:endParaRPr lang="id-ID"/>
          </a:p>
        </p:txBody>
      </p:sp>
    </p:spTree>
    <p:extLst>
      <p:ext uri="{BB962C8B-B14F-4D97-AF65-F5344CB8AC3E}">
        <p14:creationId xmlns:p14="http://schemas.microsoft.com/office/powerpoint/2010/main" val="239578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9E25380-DEC0-46D4-81C8-5A6F54D43C23}" type="datetimeFigureOut">
              <a:rPr lang="id-ID" smtClean="0"/>
              <a:t>29/09/2019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54030AA-25E7-4AF2-825E-AE415190707A}" type="slidenum">
              <a:rPr lang="id-ID" smtClean="0"/>
              <a:t>‹#›</a:t>
            </a:fld>
            <a:endParaRPr lang="id-ID"/>
          </a:p>
        </p:txBody>
      </p:sp>
    </p:spTree>
    <p:extLst>
      <p:ext uri="{BB962C8B-B14F-4D97-AF65-F5344CB8AC3E}">
        <p14:creationId xmlns:p14="http://schemas.microsoft.com/office/powerpoint/2010/main" val="398714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E25380-DEC0-46D4-81C8-5A6F54D43C23}" type="datetimeFigureOut">
              <a:rPr lang="id-ID" smtClean="0"/>
              <a:t>29/09/2019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54030AA-25E7-4AF2-825E-AE415190707A}" type="slidenum">
              <a:rPr lang="id-ID" smtClean="0"/>
              <a:t>‹#›</a:t>
            </a:fld>
            <a:endParaRPr lang="id-ID"/>
          </a:p>
        </p:txBody>
      </p:sp>
    </p:spTree>
    <p:extLst>
      <p:ext uri="{BB962C8B-B14F-4D97-AF65-F5344CB8AC3E}">
        <p14:creationId xmlns:p14="http://schemas.microsoft.com/office/powerpoint/2010/main" val="11154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79E25380-DEC0-46D4-81C8-5A6F54D43C23}" type="datetimeFigureOut">
              <a:rPr lang="id-ID" smtClean="0"/>
              <a:t>29/09/2019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54030AA-25E7-4AF2-825E-AE415190707A}" type="slidenum">
              <a:rPr lang="id-ID" smtClean="0"/>
              <a:t>‹#›</a:t>
            </a:fld>
            <a:endParaRPr lang="id-ID"/>
          </a:p>
        </p:txBody>
      </p:sp>
    </p:spTree>
    <p:extLst>
      <p:ext uri="{BB962C8B-B14F-4D97-AF65-F5344CB8AC3E}">
        <p14:creationId xmlns:p14="http://schemas.microsoft.com/office/powerpoint/2010/main" val="198520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79E25380-DEC0-46D4-81C8-5A6F54D43C23}" type="datetimeFigureOut">
              <a:rPr lang="id-ID" smtClean="0"/>
              <a:t>29/09/2019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54030AA-25E7-4AF2-825E-AE415190707A}" type="slidenum">
              <a:rPr lang="id-ID" smtClean="0"/>
              <a:t>‹#›</a:t>
            </a:fld>
            <a:endParaRPr lang="id-ID"/>
          </a:p>
        </p:txBody>
      </p:sp>
    </p:spTree>
    <p:extLst>
      <p:ext uri="{BB962C8B-B14F-4D97-AF65-F5344CB8AC3E}">
        <p14:creationId xmlns:p14="http://schemas.microsoft.com/office/powerpoint/2010/main" val="424548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79E25380-DEC0-46D4-81C8-5A6F54D43C23}" type="datetimeFigureOut">
              <a:rPr lang="id-ID" smtClean="0"/>
              <a:t>29/09/2019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54030AA-25E7-4AF2-825E-AE415190707A}" type="slidenum">
              <a:rPr lang="id-ID" smtClean="0"/>
              <a:t>‹#›</a:t>
            </a:fld>
            <a:endParaRPr lang="id-ID"/>
          </a:p>
        </p:txBody>
      </p:sp>
    </p:spTree>
    <p:extLst>
      <p:ext uri="{BB962C8B-B14F-4D97-AF65-F5344CB8AC3E}">
        <p14:creationId xmlns:p14="http://schemas.microsoft.com/office/powerpoint/2010/main" val="263222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25380-DEC0-46D4-81C8-5A6F54D43C23}" type="datetimeFigureOut">
              <a:rPr lang="id-ID" smtClean="0"/>
              <a:t>29/09/2019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54030AA-25E7-4AF2-825E-AE415190707A}" type="slidenum">
              <a:rPr lang="id-ID" smtClean="0"/>
              <a:t>‹#›</a:t>
            </a:fld>
            <a:endParaRPr lang="id-ID"/>
          </a:p>
        </p:txBody>
      </p:sp>
    </p:spTree>
    <p:extLst>
      <p:ext uri="{BB962C8B-B14F-4D97-AF65-F5344CB8AC3E}">
        <p14:creationId xmlns:p14="http://schemas.microsoft.com/office/powerpoint/2010/main" val="4236883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E25380-DEC0-46D4-81C8-5A6F54D43C23}" type="datetimeFigureOut">
              <a:rPr lang="id-ID" smtClean="0"/>
              <a:t>29/09/2019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54030AA-25E7-4AF2-825E-AE415190707A}" type="slidenum">
              <a:rPr lang="id-ID" smtClean="0"/>
              <a:t>‹#›</a:t>
            </a:fld>
            <a:endParaRPr lang="id-ID"/>
          </a:p>
        </p:txBody>
      </p:sp>
    </p:spTree>
    <p:extLst>
      <p:ext uri="{BB962C8B-B14F-4D97-AF65-F5344CB8AC3E}">
        <p14:creationId xmlns:p14="http://schemas.microsoft.com/office/powerpoint/2010/main" val="45372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E25380-DEC0-46D4-81C8-5A6F54D43C23}" type="datetimeFigureOut">
              <a:rPr lang="id-ID" smtClean="0"/>
              <a:t>29/09/2019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54030AA-25E7-4AF2-825E-AE415190707A}" type="slidenum">
              <a:rPr lang="id-ID" smtClean="0"/>
              <a:t>‹#›</a:t>
            </a:fld>
            <a:endParaRPr lang="id-ID"/>
          </a:p>
        </p:txBody>
      </p:sp>
    </p:spTree>
    <p:extLst>
      <p:ext uri="{BB962C8B-B14F-4D97-AF65-F5344CB8AC3E}">
        <p14:creationId xmlns:p14="http://schemas.microsoft.com/office/powerpoint/2010/main" val="224218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25380-DEC0-46D4-81C8-5A6F54D43C23}" type="datetimeFigureOut">
              <a:rPr lang="id-ID" smtClean="0"/>
              <a:t>29/09/2019</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4030AA-25E7-4AF2-825E-AE415190707A}" type="slidenum">
              <a:rPr lang="id-ID" smtClean="0"/>
              <a:t>‹#›</a:t>
            </a:fld>
            <a:endParaRPr lang="id-ID"/>
          </a:p>
        </p:txBody>
      </p:sp>
    </p:spTree>
    <p:extLst>
      <p:ext uri="{BB962C8B-B14F-4D97-AF65-F5344CB8AC3E}">
        <p14:creationId xmlns:p14="http://schemas.microsoft.com/office/powerpoint/2010/main" val="1676807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id-ID" dirty="0" smtClean="0">
                <a:solidFill>
                  <a:schemeClr val="accent5">
                    <a:lumMod val="50000"/>
                  </a:schemeClr>
                </a:solidFill>
                <a:latin typeface="Raleway ExtraBold" panose="020B0903030101060003" pitchFamily="34" charset="0"/>
              </a:rPr>
              <a:t>Pemrograman</a:t>
            </a:r>
            <a:br>
              <a:rPr lang="id-ID" dirty="0" smtClean="0">
                <a:solidFill>
                  <a:schemeClr val="accent5">
                    <a:lumMod val="50000"/>
                  </a:schemeClr>
                </a:solidFill>
                <a:latin typeface="Raleway ExtraBold" panose="020B0903030101060003" pitchFamily="34" charset="0"/>
              </a:rPr>
            </a:br>
            <a:r>
              <a:rPr lang="id-ID" dirty="0" smtClean="0">
                <a:solidFill>
                  <a:schemeClr val="accent5">
                    <a:lumMod val="50000"/>
                  </a:schemeClr>
                </a:solidFill>
                <a:latin typeface="Raleway ExtraBold" panose="020B0903030101060003" pitchFamily="34" charset="0"/>
              </a:rPr>
              <a:t>Web Lanjut (4)</a:t>
            </a:r>
            <a:endParaRPr lang="id-ID" dirty="0">
              <a:solidFill>
                <a:schemeClr val="accent5">
                  <a:lumMod val="50000"/>
                </a:schemeClr>
              </a:solidFill>
              <a:latin typeface="Raleway ExtraBold" panose="020B0903030101060003" pitchFamily="34" charset="0"/>
            </a:endParaRPr>
          </a:p>
        </p:txBody>
      </p:sp>
      <p:sp>
        <p:nvSpPr>
          <p:cNvPr id="3" name="Subtitle 2"/>
          <p:cNvSpPr>
            <a:spLocks noGrp="1"/>
          </p:cNvSpPr>
          <p:nvPr>
            <p:ph type="subTitle" idx="1"/>
          </p:nvPr>
        </p:nvSpPr>
        <p:spPr>
          <a:xfrm>
            <a:off x="1524000" y="3678238"/>
            <a:ext cx="9144000" cy="1655762"/>
          </a:xfrm>
        </p:spPr>
        <p:txBody>
          <a:bodyPr>
            <a:normAutofit/>
          </a:bodyPr>
          <a:lstStyle/>
          <a:p>
            <a:r>
              <a:rPr lang="id-ID" sz="3200" dirty="0" smtClean="0">
                <a:solidFill>
                  <a:schemeClr val="accent5">
                    <a:lumMod val="50000"/>
                  </a:schemeClr>
                </a:solidFill>
                <a:latin typeface="Raleway Light" panose="020B0604020202020204" charset="0"/>
                <a:cs typeface="Times New Roman" panose="02020603050405020304" pitchFamily="18" charset="0"/>
              </a:rPr>
              <a:t>Luqman </a:t>
            </a:r>
            <a:r>
              <a:rPr lang="id-ID" sz="3200" dirty="0">
                <a:solidFill>
                  <a:schemeClr val="accent5">
                    <a:lumMod val="50000"/>
                  </a:schemeClr>
                </a:solidFill>
                <a:latin typeface="Raleway Light" panose="020B0604020202020204" charset="0"/>
                <a:cs typeface="Times New Roman" panose="02020603050405020304" pitchFamily="18" charset="0"/>
              </a:rPr>
              <a:t>Al-Hakim	</a:t>
            </a:r>
            <a:r>
              <a:rPr lang="id-ID" sz="3200" dirty="0" smtClean="0">
                <a:solidFill>
                  <a:schemeClr val="accent5">
                    <a:lumMod val="50000"/>
                  </a:schemeClr>
                </a:solidFill>
                <a:latin typeface="Raleway Light" panose="020B0604020202020204" charset="0"/>
                <a:cs typeface="Times New Roman" panose="02020603050405020304" pitchFamily="18" charset="0"/>
              </a:rPr>
              <a:t>171-111-118</a:t>
            </a:r>
            <a:endParaRPr lang="id-ID" sz="3200" dirty="0">
              <a:solidFill>
                <a:schemeClr val="accent5">
                  <a:lumMod val="50000"/>
                </a:schemeClr>
              </a:solidFill>
              <a:latin typeface="Raleway Light" panose="020B0604020202020204" charset="0"/>
              <a:cs typeface="Times New Roman" panose="02020603050405020304" pitchFamily="18" charset="0"/>
            </a:endParaRPr>
          </a:p>
        </p:txBody>
      </p:sp>
      <p:sp>
        <p:nvSpPr>
          <p:cNvPr id="4" name="Rectangle 3"/>
          <p:cNvSpPr/>
          <p:nvPr/>
        </p:nvSpPr>
        <p:spPr>
          <a:xfrm>
            <a:off x="513790" y="380817"/>
            <a:ext cx="7138293" cy="369332"/>
          </a:xfrm>
          <a:prstGeom prst="rect">
            <a:avLst/>
          </a:prstGeom>
        </p:spPr>
        <p:txBody>
          <a:bodyPr wrap="square">
            <a:spAutoFit/>
          </a:bodyPr>
          <a:lstStyle/>
          <a:p>
            <a:r>
              <a:rPr lang="id-ID" dirty="0" smtClean="0">
                <a:solidFill>
                  <a:schemeClr val="accent5">
                    <a:lumMod val="50000"/>
                  </a:schemeClr>
                </a:solidFill>
                <a:latin typeface="Raleway Light" panose="020B0604020202020204" charset="0"/>
                <a:cs typeface="Times New Roman" panose="02020603050405020304" pitchFamily="18" charset="0"/>
              </a:rPr>
              <a:t>*PPT </a:t>
            </a:r>
            <a:r>
              <a:rPr lang="id-ID" dirty="0">
                <a:solidFill>
                  <a:schemeClr val="accent5">
                    <a:lumMod val="50000"/>
                  </a:schemeClr>
                </a:solidFill>
                <a:latin typeface="Raleway Light" panose="020B0604020202020204" charset="0"/>
                <a:cs typeface="Times New Roman" panose="02020603050405020304" pitchFamily="18" charset="0"/>
              </a:rPr>
              <a:t>ini dibuat </a:t>
            </a:r>
            <a:r>
              <a:rPr lang="id-ID" dirty="0" smtClean="0">
                <a:solidFill>
                  <a:schemeClr val="accent5">
                    <a:lumMod val="50000"/>
                  </a:schemeClr>
                </a:solidFill>
                <a:latin typeface="Raleway Light" panose="020B0604020202020204" charset="0"/>
                <a:cs typeface="Times New Roman" panose="02020603050405020304" pitchFamily="18" charset="0"/>
              </a:rPr>
              <a:t>untuk hasil dari </a:t>
            </a:r>
            <a:r>
              <a:rPr lang="id-ID" dirty="0">
                <a:solidFill>
                  <a:schemeClr val="accent5">
                    <a:lumMod val="50000"/>
                  </a:schemeClr>
                </a:solidFill>
                <a:latin typeface="Raleway Light" panose="020B0604020202020204" charset="0"/>
                <a:cs typeface="Times New Roman" panose="02020603050405020304" pitchFamily="18" charset="0"/>
              </a:rPr>
              <a:t>pertemuan </a:t>
            </a:r>
            <a:r>
              <a:rPr lang="id-ID" dirty="0" smtClean="0">
                <a:solidFill>
                  <a:schemeClr val="accent5">
                    <a:lumMod val="50000"/>
                  </a:schemeClr>
                </a:solidFill>
                <a:latin typeface="Raleway Light" panose="020B0604020202020204" charset="0"/>
                <a:cs typeface="Times New Roman" panose="02020603050405020304" pitchFamily="18" charset="0"/>
              </a:rPr>
              <a:t>4.</a:t>
            </a:r>
            <a:endParaRPr lang="id-ID" dirty="0">
              <a:solidFill>
                <a:schemeClr val="accent5">
                  <a:lumMod val="50000"/>
                </a:schemeClr>
              </a:solidFill>
              <a:latin typeface="Raleway Light" panose="020B0604020202020204" charset="0"/>
              <a:cs typeface="Times New Roman" panose="02020603050405020304" pitchFamily="18" charset="0"/>
            </a:endParaRPr>
          </a:p>
        </p:txBody>
      </p:sp>
    </p:spTree>
    <p:extLst>
      <p:ext uri="{BB962C8B-B14F-4D97-AF65-F5344CB8AC3E}">
        <p14:creationId xmlns:p14="http://schemas.microsoft.com/office/powerpoint/2010/main" val="2696006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id-ID" dirty="0" smtClean="0">
                <a:solidFill>
                  <a:schemeClr val="accent5">
                    <a:lumMod val="50000"/>
                  </a:schemeClr>
                </a:solidFill>
                <a:latin typeface="Raleway ExtraBold" panose="020B0903030101060003" pitchFamily="34" charset="0"/>
              </a:rPr>
              <a:t>Terima kasih </a:t>
            </a:r>
            <a:r>
              <a:rPr lang="id-ID" dirty="0" smtClean="0">
                <a:solidFill>
                  <a:schemeClr val="accent5">
                    <a:lumMod val="50000"/>
                  </a:schemeClr>
                </a:solidFill>
                <a:latin typeface="Batang" panose="02030600000101010101" pitchFamily="18" charset="-127"/>
                <a:ea typeface="Batang" panose="02030600000101010101" pitchFamily="18" charset="-127"/>
                <a:sym typeface="Wingdings" panose="05000000000000000000" pitchFamily="2" charset="2"/>
              </a:rPr>
              <a:t>:)</a:t>
            </a:r>
            <a:endParaRPr lang="id-ID" dirty="0">
              <a:solidFill>
                <a:schemeClr val="accent5">
                  <a:lumMod val="50000"/>
                </a:schemeClr>
              </a:solidFill>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398758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2210" y="501134"/>
            <a:ext cx="9926053" cy="5940088"/>
          </a:xfrm>
          <a:prstGeom prst="rect">
            <a:avLst/>
          </a:prstGeom>
        </p:spPr>
        <p:txBody>
          <a:bodyPr wrap="square">
            <a:spAutoFit/>
          </a:bodyPr>
          <a:lstStyle/>
          <a:p>
            <a:r>
              <a:rPr lang="id-ID" sz="3600" dirty="0" smtClean="0">
                <a:solidFill>
                  <a:schemeClr val="accent5">
                    <a:lumMod val="50000"/>
                  </a:schemeClr>
                </a:solidFill>
                <a:latin typeface="Raleway ExtraBold" panose="020B0903030101060003" pitchFamily="34" charset="0"/>
              </a:rPr>
              <a:t>Apa itu Library?</a:t>
            </a:r>
          </a:p>
          <a:p>
            <a:endParaRPr lang="id-ID" sz="2400" dirty="0">
              <a:solidFill>
                <a:schemeClr val="accent5">
                  <a:lumMod val="50000"/>
                </a:schemeClr>
              </a:solidFill>
              <a:latin typeface="Raleway Medium" panose="020B0603030101060003" pitchFamily="34" charset="0"/>
            </a:endParaRPr>
          </a:p>
          <a:p>
            <a:r>
              <a:rPr lang="id-ID" sz="2400" dirty="0" smtClean="0">
                <a:solidFill>
                  <a:schemeClr val="accent5">
                    <a:lumMod val="50000"/>
                  </a:schemeClr>
                </a:solidFill>
                <a:latin typeface="Raleway Medium" panose="020B0603030101060003" pitchFamily="34" charset="0"/>
              </a:rPr>
              <a:t>• </a:t>
            </a:r>
            <a:r>
              <a:rPr lang="id-ID" sz="2400" b="1" dirty="0">
                <a:solidFill>
                  <a:schemeClr val="accent5">
                    <a:lumMod val="50000"/>
                  </a:schemeClr>
                </a:solidFill>
                <a:latin typeface="Raleway Medium" panose="020B0603030101060003" pitchFamily="34" charset="0"/>
              </a:rPr>
              <a:t>Library</a:t>
            </a:r>
            <a:r>
              <a:rPr lang="id-ID" sz="2400" dirty="0">
                <a:solidFill>
                  <a:schemeClr val="accent5">
                    <a:lumMod val="50000"/>
                  </a:schemeClr>
                </a:solidFill>
                <a:latin typeface="Raleway Medium" panose="020B0603030101060003" pitchFamily="34" charset="0"/>
              </a:rPr>
              <a:t> adalah sekumpulan kelas dan fungsi yang dibuat untuk membantu pengembang aplikasi untuk dapat membangun aplikasi dengan lebih cepat dan lebih efisien</a:t>
            </a:r>
            <a:r>
              <a:rPr lang="id-ID" sz="2400" dirty="0" smtClean="0">
                <a:solidFill>
                  <a:schemeClr val="accent5">
                    <a:lumMod val="50000"/>
                  </a:schemeClr>
                </a:solidFill>
                <a:latin typeface="Raleway Medium" panose="020B0603030101060003" pitchFamily="34" charset="0"/>
              </a:rPr>
              <a:t>.</a:t>
            </a:r>
            <a:endParaRPr lang="id-ID" sz="2000" dirty="0">
              <a:solidFill>
                <a:schemeClr val="accent5">
                  <a:lumMod val="50000"/>
                </a:schemeClr>
              </a:solidFill>
              <a:latin typeface="Raleway Medium" panose="020B0603030101060003" pitchFamily="34" charset="0"/>
            </a:endParaRPr>
          </a:p>
          <a:p>
            <a:r>
              <a:rPr lang="id-ID" sz="2000" dirty="0" smtClean="0">
                <a:solidFill>
                  <a:schemeClr val="accent5">
                    <a:lumMod val="50000"/>
                  </a:schemeClr>
                </a:solidFill>
                <a:latin typeface="Raleway Medium" panose="020B0603030101060003" pitchFamily="34" charset="0"/>
              </a:rPr>
              <a:t>	</a:t>
            </a:r>
            <a:r>
              <a:rPr lang="id-ID" sz="2400" dirty="0" smtClean="0">
                <a:solidFill>
                  <a:schemeClr val="accent5">
                    <a:lumMod val="50000"/>
                  </a:schemeClr>
                </a:solidFill>
                <a:latin typeface="Raleway Medium" panose="020B0603030101060003" pitchFamily="34" charset="0"/>
              </a:rPr>
              <a:t>Beberapa </a:t>
            </a:r>
            <a:r>
              <a:rPr lang="id-ID" sz="2400" dirty="0">
                <a:solidFill>
                  <a:schemeClr val="accent5">
                    <a:lumMod val="50000"/>
                  </a:schemeClr>
                </a:solidFill>
                <a:latin typeface="Raleway Medium" panose="020B0603030101060003" pitchFamily="34" charset="0"/>
              </a:rPr>
              <a:t>library yang wajib diketahui </a:t>
            </a:r>
            <a:r>
              <a:rPr lang="id-ID" sz="2400" dirty="0" smtClean="0">
                <a:solidFill>
                  <a:schemeClr val="accent5">
                    <a:lumMod val="50000"/>
                  </a:schemeClr>
                </a:solidFill>
                <a:latin typeface="Raleway Medium" panose="020B0603030101060003" pitchFamily="34" charset="0"/>
              </a:rPr>
              <a:t>oleh</a:t>
            </a:r>
          </a:p>
          <a:p>
            <a:r>
              <a:rPr lang="id-ID" sz="2400" dirty="0" smtClean="0">
                <a:solidFill>
                  <a:schemeClr val="accent5">
                    <a:lumMod val="50000"/>
                  </a:schemeClr>
                </a:solidFill>
                <a:latin typeface="Raleway Medium" panose="020B0603030101060003" pitchFamily="34" charset="0"/>
              </a:rPr>
              <a:t>pengembang </a:t>
            </a:r>
            <a:r>
              <a:rPr lang="id-ID" sz="2400" dirty="0">
                <a:solidFill>
                  <a:schemeClr val="accent5">
                    <a:lumMod val="50000"/>
                  </a:schemeClr>
                </a:solidFill>
                <a:latin typeface="Raleway Medium" panose="020B0603030101060003" pitchFamily="34" charset="0"/>
              </a:rPr>
              <a:t>di antaranya adalah:</a:t>
            </a:r>
          </a:p>
          <a:p>
            <a:r>
              <a:rPr lang="id-ID" sz="2400" dirty="0" smtClean="0">
                <a:solidFill>
                  <a:schemeClr val="accent5">
                    <a:lumMod val="50000"/>
                  </a:schemeClr>
                </a:solidFill>
                <a:latin typeface="Raleway Medium" panose="020B0603030101060003" pitchFamily="34" charset="0"/>
              </a:rPr>
              <a:t>	1</a:t>
            </a:r>
            <a:r>
              <a:rPr lang="id-ID" sz="2400" dirty="0">
                <a:solidFill>
                  <a:schemeClr val="accent5">
                    <a:lumMod val="50000"/>
                  </a:schemeClr>
                </a:solidFill>
                <a:latin typeface="Raleway Medium" panose="020B0603030101060003" pitchFamily="34" charset="0"/>
              </a:rPr>
              <a:t>. Database</a:t>
            </a:r>
          </a:p>
          <a:p>
            <a:r>
              <a:rPr lang="id-ID" sz="2400" dirty="0" smtClean="0">
                <a:solidFill>
                  <a:schemeClr val="accent5">
                    <a:lumMod val="50000"/>
                  </a:schemeClr>
                </a:solidFill>
                <a:latin typeface="Raleway Medium" panose="020B0603030101060003" pitchFamily="34" charset="0"/>
              </a:rPr>
              <a:t>	2. </a:t>
            </a:r>
            <a:r>
              <a:rPr lang="id-ID" sz="2400" dirty="0">
                <a:solidFill>
                  <a:schemeClr val="accent5">
                    <a:lumMod val="50000"/>
                  </a:schemeClr>
                </a:solidFill>
                <a:latin typeface="Raleway Medium" panose="020B0603030101060003" pitchFamily="34" charset="0"/>
              </a:rPr>
              <a:t>Input</a:t>
            </a:r>
          </a:p>
          <a:p>
            <a:r>
              <a:rPr lang="id-ID" sz="2400" dirty="0" smtClean="0">
                <a:solidFill>
                  <a:schemeClr val="accent5">
                    <a:lumMod val="50000"/>
                  </a:schemeClr>
                </a:solidFill>
                <a:latin typeface="Raleway Medium" panose="020B0603030101060003" pitchFamily="34" charset="0"/>
              </a:rPr>
              <a:t>	3</a:t>
            </a:r>
            <a:r>
              <a:rPr lang="id-ID" sz="2400" dirty="0">
                <a:solidFill>
                  <a:schemeClr val="accent5">
                    <a:lumMod val="50000"/>
                  </a:schemeClr>
                </a:solidFill>
                <a:latin typeface="Raleway Medium" panose="020B0603030101060003" pitchFamily="34" charset="0"/>
              </a:rPr>
              <a:t>. File Uploading</a:t>
            </a:r>
          </a:p>
          <a:p>
            <a:r>
              <a:rPr lang="id-ID" sz="2400" dirty="0" smtClean="0">
                <a:solidFill>
                  <a:schemeClr val="accent5">
                    <a:lumMod val="50000"/>
                  </a:schemeClr>
                </a:solidFill>
                <a:latin typeface="Raleway Medium" panose="020B0603030101060003" pitchFamily="34" charset="0"/>
              </a:rPr>
              <a:t>	4</a:t>
            </a:r>
            <a:r>
              <a:rPr lang="id-ID" sz="2400" dirty="0">
                <a:solidFill>
                  <a:schemeClr val="accent5">
                    <a:lumMod val="50000"/>
                  </a:schemeClr>
                </a:solidFill>
                <a:latin typeface="Raleway Medium" panose="020B0603030101060003" pitchFamily="34" charset="0"/>
              </a:rPr>
              <a:t>. Session</a:t>
            </a:r>
          </a:p>
          <a:p>
            <a:r>
              <a:rPr lang="id-ID" sz="2400" dirty="0" smtClean="0">
                <a:solidFill>
                  <a:schemeClr val="accent5">
                    <a:lumMod val="50000"/>
                  </a:schemeClr>
                </a:solidFill>
                <a:latin typeface="Raleway Medium" panose="020B0603030101060003" pitchFamily="34" charset="0"/>
              </a:rPr>
              <a:t>	5</a:t>
            </a:r>
            <a:r>
              <a:rPr lang="id-ID" sz="2400" dirty="0">
                <a:solidFill>
                  <a:schemeClr val="accent5">
                    <a:lumMod val="50000"/>
                  </a:schemeClr>
                </a:solidFill>
                <a:latin typeface="Raleway Medium" panose="020B0603030101060003" pitchFamily="34" charset="0"/>
              </a:rPr>
              <a:t>. Url Class</a:t>
            </a:r>
          </a:p>
          <a:p>
            <a:r>
              <a:rPr lang="id-ID" sz="2400" dirty="0" smtClean="0">
                <a:solidFill>
                  <a:schemeClr val="accent5">
                    <a:lumMod val="50000"/>
                  </a:schemeClr>
                </a:solidFill>
                <a:latin typeface="Raleway Medium" panose="020B0603030101060003" pitchFamily="34" charset="0"/>
              </a:rPr>
              <a:t>	6</a:t>
            </a:r>
            <a:r>
              <a:rPr lang="id-ID" sz="2400" dirty="0">
                <a:solidFill>
                  <a:schemeClr val="accent5">
                    <a:lumMod val="50000"/>
                  </a:schemeClr>
                </a:solidFill>
                <a:latin typeface="Raleway Medium" panose="020B0603030101060003" pitchFamily="34" charset="0"/>
              </a:rPr>
              <a:t>. Validation</a:t>
            </a:r>
          </a:p>
          <a:p>
            <a:r>
              <a:rPr lang="id-ID" sz="2400" dirty="0" smtClean="0">
                <a:solidFill>
                  <a:schemeClr val="accent5">
                    <a:lumMod val="50000"/>
                  </a:schemeClr>
                </a:solidFill>
                <a:latin typeface="Raleway Medium" panose="020B0603030101060003" pitchFamily="34" charset="0"/>
              </a:rPr>
              <a:t>	7</a:t>
            </a:r>
            <a:r>
              <a:rPr lang="id-ID" sz="2400" dirty="0">
                <a:solidFill>
                  <a:schemeClr val="accent5">
                    <a:lumMod val="50000"/>
                  </a:schemeClr>
                </a:solidFill>
                <a:latin typeface="Raleway Medium" panose="020B0603030101060003" pitchFamily="34" charset="0"/>
              </a:rPr>
              <a:t>. Pagination</a:t>
            </a:r>
          </a:p>
          <a:p>
            <a:endParaRPr lang="id-ID" sz="3200" dirty="0" smtClean="0">
              <a:solidFill>
                <a:schemeClr val="accent5">
                  <a:lumMod val="50000"/>
                </a:schemeClr>
              </a:solidFill>
              <a:latin typeface="Raleway Medium" panose="020B0603030101060003" pitchFamily="34" charset="0"/>
            </a:endParaRPr>
          </a:p>
        </p:txBody>
      </p:sp>
    </p:spTree>
    <p:extLst>
      <p:ext uri="{BB962C8B-B14F-4D97-AF65-F5344CB8AC3E}">
        <p14:creationId xmlns:p14="http://schemas.microsoft.com/office/powerpoint/2010/main" val="3995129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6274" y="477071"/>
            <a:ext cx="9926053" cy="5816977"/>
          </a:xfrm>
          <a:prstGeom prst="rect">
            <a:avLst/>
          </a:prstGeom>
        </p:spPr>
        <p:txBody>
          <a:bodyPr wrap="square">
            <a:spAutoFit/>
          </a:bodyPr>
          <a:lstStyle/>
          <a:p>
            <a:r>
              <a:rPr lang="id-ID" sz="3600" dirty="0" smtClean="0">
                <a:solidFill>
                  <a:schemeClr val="accent5">
                    <a:lumMod val="50000"/>
                  </a:schemeClr>
                </a:solidFill>
                <a:latin typeface="Raleway ExtraBold" panose="020B0903030101060003" pitchFamily="34" charset="0"/>
              </a:rPr>
              <a:t>Apa itu Helper?</a:t>
            </a:r>
          </a:p>
          <a:p>
            <a:endParaRPr lang="id-ID" sz="2400" dirty="0">
              <a:solidFill>
                <a:schemeClr val="accent5">
                  <a:lumMod val="50000"/>
                </a:schemeClr>
              </a:solidFill>
              <a:latin typeface="Raleway Medium" panose="020B0603030101060003" pitchFamily="34" charset="0"/>
            </a:endParaRPr>
          </a:p>
          <a:p>
            <a:r>
              <a:rPr lang="id-ID" sz="2400" dirty="0" smtClean="0">
                <a:solidFill>
                  <a:schemeClr val="accent5">
                    <a:lumMod val="50000"/>
                  </a:schemeClr>
                </a:solidFill>
                <a:latin typeface="Raleway Medium" panose="020B0603030101060003" pitchFamily="34" charset="0"/>
              </a:rPr>
              <a:t>• </a:t>
            </a:r>
            <a:r>
              <a:rPr lang="id-ID" sz="2400" b="1" dirty="0" smtClean="0">
                <a:solidFill>
                  <a:schemeClr val="accent5">
                    <a:lumMod val="50000"/>
                  </a:schemeClr>
                </a:solidFill>
                <a:latin typeface="Raleway Medium" panose="020B0603030101060003" pitchFamily="34" charset="0"/>
              </a:rPr>
              <a:t>Helper</a:t>
            </a:r>
            <a:r>
              <a:rPr lang="id-ID" sz="2400" dirty="0" smtClean="0">
                <a:solidFill>
                  <a:schemeClr val="accent5">
                    <a:lumMod val="50000"/>
                  </a:schemeClr>
                </a:solidFill>
                <a:latin typeface="Raleway Medium" panose="020B0603030101060003" pitchFamily="34" charset="0"/>
              </a:rPr>
              <a:t> </a:t>
            </a:r>
            <a:r>
              <a:rPr lang="id-ID" sz="2400" dirty="0">
                <a:solidFill>
                  <a:schemeClr val="accent5">
                    <a:lumMod val="50000"/>
                  </a:schemeClr>
                </a:solidFill>
                <a:latin typeface="Raleway Medium" panose="020B0603030101060003" pitchFamily="34" charset="0"/>
              </a:rPr>
              <a:t>juga berfungsi untuk membantu pengembang membangun aplikasi secara lebih cepat dan efisien. Setiap helper bisa terdiri dari beberapa fungsi, dimana setiap fungsi dari helper melakukan satu pekerjaan yang spesifik tanpa ada ketergantungan terhadap fungsi yang lain.</a:t>
            </a:r>
          </a:p>
          <a:p>
            <a:r>
              <a:rPr lang="id-ID" sz="2400" dirty="0" smtClean="0">
                <a:solidFill>
                  <a:schemeClr val="accent5">
                    <a:lumMod val="50000"/>
                  </a:schemeClr>
                </a:solidFill>
                <a:latin typeface="Raleway Medium" panose="020B0603030101060003" pitchFamily="34" charset="0"/>
              </a:rPr>
              <a:t>	Contoh </a:t>
            </a:r>
            <a:r>
              <a:rPr lang="id-ID" sz="2400" dirty="0">
                <a:solidFill>
                  <a:schemeClr val="accent5">
                    <a:lumMod val="50000"/>
                  </a:schemeClr>
                </a:solidFill>
                <a:latin typeface="Raleway Medium" panose="020B0603030101060003" pitchFamily="34" charset="0"/>
              </a:rPr>
              <a:t>helper:</a:t>
            </a:r>
          </a:p>
          <a:p>
            <a:r>
              <a:rPr lang="id-ID" sz="2400" dirty="0" smtClean="0">
                <a:solidFill>
                  <a:schemeClr val="accent5">
                    <a:lumMod val="50000"/>
                  </a:schemeClr>
                </a:solidFill>
                <a:latin typeface="Raleway Medium" panose="020B0603030101060003" pitchFamily="34" charset="0"/>
              </a:rPr>
              <a:t>	1</a:t>
            </a:r>
            <a:r>
              <a:rPr lang="id-ID" sz="2400" dirty="0">
                <a:solidFill>
                  <a:schemeClr val="accent5">
                    <a:lumMod val="50000"/>
                  </a:schemeClr>
                </a:solidFill>
                <a:latin typeface="Raleway Medium" panose="020B0603030101060003" pitchFamily="34" charset="0"/>
              </a:rPr>
              <a:t>. URL </a:t>
            </a:r>
            <a:r>
              <a:rPr lang="id-ID" sz="2400" dirty="0" smtClean="0">
                <a:solidFill>
                  <a:schemeClr val="accent5">
                    <a:lumMod val="50000"/>
                  </a:schemeClr>
                </a:solidFill>
                <a:latin typeface="Raleway Medium" panose="020B0603030101060003" pitchFamily="34" charset="0"/>
              </a:rPr>
              <a:t>helper	: </a:t>
            </a:r>
            <a:r>
              <a:rPr lang="id-ID" sz="2400" dirty="0">
                <a:solidFill>
                  <a:schemeClr val="accent5">
                    <a:lumMod val="50000"/>
                  </a:schemeClr>
                </a:solidFill>
                <a:latin typeface="Raleway Medium" panose="020B0603030101060003" pitchFamily="34" charset="0"/>
              </a:rPr>
              <a:t>membantu dalam pembuatan link.</a:t>
            </a:r>
          </a:p>
          <a:p>
            <a:r>
              <a:rPr lang="id-ID" sz="2400" dirty="0" smtClean="0">
                <a:solidFill>
                  <a:schemeClr val="accent5">
                    <a:lumMod val="50000"/>
                  </a:schemeClr>
                </a:solidFill>
                <a:latin typeface="Raleway Medium" panose="020B0603030101060003" pitchFamily="34" charset="0"/>
              </a:rPr>
              <a:t>	2</a:t>
            </a:r>
            <a:r>
              <a:rPr lang="id-ID" sz="2400" dirty="0">
                <a:solidFill>
                  <a:schemeClr val="accent5">
                    <a:lumMod val="50000"/>
                  </a:schemeClr>
                </a:solidFill>
                <a:latin typeface="Raleway Medium" panose="020B0603030101060003" pitchFamily="34" charset="0"/>
              </a:rPr>
              <a:t>. Form </a:t>
            </a:r>
            <a:r>
              <a:rPr lang="id-ID" sz="2400" dirty="0" smtClean="0">
                <a:solidFill>
                  <a:schemeClr val="accent5">
                    <a:lumMod val="50000"/>
                  </a:schemeClr>
                </a:solidFill>
                <a:latin typeface="Raleway Medium" panose="020B0603030101060003" pitchFamily="34" charset="0"/>
              </a:rPr>
              <a:t>helper	: </a:t>
            </a:r>
            <a:r>
              <a:rPr lang="id-ID" sz="2400" dirty="0">
                <a:solidFill>
                  <a:schemeClr val="accent5">
                    <a:lumMod val="50000"/>
                  </a:schemeClr>
                </a:solidFill>
                <a:latin typeface="Raleway Medium" panose="020B0603030101060003" pitchFamily="34" charset="0"/>
              </a:rPr>
              <a:t>membantu untuk membuat </a:t>
            </a:r>
            <a:r>
              <a:rPr lang="id-ID" sz="2400" dirty="0" smtClean="0">
                <a:solidFill>
                  <a:schemeClr val="accent5">
                    <a:lumMod val="50000"/>
                  </a:schemeClr>
                </a:solidFill>
                <a:latin typeface="Raleway Medium" panose="020B0603030101060003" pitchFamily="34" charset="0"/>
              </a:rPr>
              <a:t>element-					element </a:t>
            </a:r>
            <a:r>
              <a:rPr lang="id-ID" sz="2400" dirty="0">
                <a:solidFill>
                  <a:schemeClr val="accent5">
                    <a:lumMod val="50000"/>
                  </a:schemeClr>
                </a:solidFill>
                <a:latin typeface="Raleway Medium" panose="020B0603030101060003" pitchFamily="34" charset="0"/>
              </a:rPr>
              <a:t>form.</a:t>
            </a:r>
          </a:p>
          <a:p>
            <a:r>
              <a:rPr lang="id-ID" sz="2400" dirty="0" smtClean="0">
                <a:solidFill>
                  <a:schemeClr val="accent5">
                    <a:lumMod val="50000"/>
                  </a:schemeClr>
                </a:solidFill>
                <a:latin typeface="Raleway Medium" panose="020B0603030101060003" pitchFamily="34" charset="0"/>
              </a:rPr>
              <a:t>	3</a:t>
            </a:r>
            <a:r>
              <a:rPr lang="id-ID" sz="2400" dirty="0">
                <a:solidFill>
                  <a:schemeClr val="accent5">
                    <a:lumMod val="50000"/>
                  </a:schemeClr>
                </a:solidFill>
                <a:latin typeface="Raleway Medium" panose="020B0603030101060003" pitchFamily="34" charset="0"/>
              </a:rPr>
              <a:t>. Text </a:t>
            </a:r>
            <a:r>
              <a:rPr lang="id-ID" sz="2400" dirty="0" smtClean="0">
                <a:solidFill>
                  <a:schemeClr val="accent5">
                    <a:lumMod val="50000"/>
                  </a:schemeClr>
                </a:solidFill>
                <a:latin typeface="Raleway Medium" panose="020B0603030101060003" pitchFamily="34" charset="0"/>
              </a:rPr>
              <a:t>helper	: </a:t>
            </a:r>
            <a:r>
              <a:rPr lang="id-ID" sz="2400" dirty="0">
                <a:solidFill>
                  <a:schemeClr val="accent5">
                    <a:lumMod val="50000"/>
                  </a:schemeClr>
                </a:solidFill>
                <a:latin typeface="Raleway Medium" panose="020B0603030101060003" pitchFamily="34" charset="0"/>
              </a:rPr>
              <a:t>membantu untuk pekerjaan berformat </a:t>
            </a:r>
            <a:r>
              <a:rPr lang="id-ID" sz="2400" dirty="0" smtClean="0">
                <a:solidFill>
                  <a:schemeClr val="accent5">
                    <a:lumMod val="50000"/>
                  </a:schemeClr>
                </a:solidFill>
                <a:latin typeface="Raleway Medium" panose="020B0603030101060003" pitchFamily="34" charset="0"/>
              </a:rPr>
              <a:t>				text</a:t>
            </a:r>
            <a:r>
              <a:rPr lang="id-ID" sz="2400" dirty="0">
                <a:solidFill>
                  <a:schemeClr val="accent5">
                    <a:lumMod val="50000"/>
                  </a:schemeClr>
                </a:solidFill>
                <a:latin typeface="Raleway Medium" panose="020B0603030101060003" pitchFamily="34" charset="0"/>
              </a:rPr>
              <a:t>.</a:t>
            </a:r>
          </a:p>
          <a:p>
            <a:r>
              <a:rPr lang="id-ID" sz="2400" dirty="0" smtClean="0">
                <a:solidFill>
                  <a:schemeClr val="accent5">
                    <a:lumMod val="50000"/>
                  </a:schemeClr>
                </a:solidFill>
                <a:latin typeface="Raleway Medium" panose="020B0603030101060003" pitchFamily="34" charset="0"/>
              </a:rPr>
              <a:t>	4. </a:t>
            </a:r>
            <a:r>
              <a:rPr lang="id-ID" sz="2400" dirty="0">
                <a:solidFill>
                  <a:schemeClr val="accent5">
                    <a:lumMod val="50000"/>
                  </a:schemeClr>
                </a:solidFill>
                <a:latin typeface="Raleway Medium" panose="020B0603030101060003" pitchFamily="34" charset="0"/>
              </a:rPr>
              <a:t>Cookie </a:t>
            </a:r>
            <a:r>
              <a:rPr lang="id-ID" sz="2400" dirty="0" smtClean="0">
                <a:solidFill>
                  <a:schemeClr val="accent5">
                    <a:lumMod val="50000"/>
                  </a:schemeClr>
                </a:solidFill>
                <a:latin typeface="Raleway Medium" panose="020B0603030101060003" pitchFamily="34" charset="0"/>
              </a:rPr>
              <a:t>helper	: </a:t>
            </a:r>
            <a:r>
              <a:rPr lang="id-ID" sz="2400" dirty="0">
                <a:solidFill>
                  <a:schemeClr val="accent5">
                    <a:lumMod val="50000"/>
                  </a:schemeClr>
                </a:solidFill>
                <a:latin typeface="Raleway Medium" panose="020B0603030101060003" pitchFamily="34" charset="0"/>
              </a:rPr>
              <a:t>membantu untuk penanganan cookies.</a:t>
            </a:r>
          </a:p>
          <a:p>
            <a:r>
              <a:rPr lang="id-ID" sz="2400" dirty="0" smtClean="0">
                <a:solidFill>
                  <a:schemeClr val="accent5">
                    <a:lumMod val="50000"/>
                  </a:schemeClr>
                </a:solidFill>
                <a:latin typeface="Raleway Medium" panose="020B0603030101060003" pitchFamily="34" charset="0"/>
              </a:rPr>
              <a:t>	5</a:t>
            </a:r>
            <a:r>
              <a:rPr lang="id-ID" sz="2400" dirty="0">
                <a:solidFill>
                  <a:schemeClr val="accent5">
                    <a:lumMod val="50000"/>
                  </a:schemeClr>
                </a:solidFill>
                <a:latin typeface="Raleway Medium" panose="020B0603030101060003" pitchFamily="34" charset="0"/>
              </a:rPr>
              <a:t>. File </a:t>
            </a:r>
            <a:r>
              <a:rPr lang="id-ID" sz="2400" dirty="0" smtClean="0">
                <a:solidFill>
                  <a:schemeClr val="accent5">
                    <a:lumMod val="50000"/>
                  </a:schemeClr>
                </a:solidFill>
                <a:latin typeface="Raleway Medium" panose="020B0603030101060003" pitchFamily="34" charset="0"/>
              </a:rPr>
              <a:t>helper		: </a:t>
            </a:r>
            <a:r>
              <a:rPr lang="id-ID" sz="2400" dirty="0">
                <a:solidFill>
                  <a:schemeClr val="accent5">
                    <a:lumMod val="50000"/>
                  </a:schemeClr>
                </a:solidFill>
                <a:latin typeface="Raleway Medium" panose="020B0603030101060003" pitchFamily="34" charset="0"/>
              </a:rPr>
              <a:t>membantu untuk kerja dengan file.</a:t>
            </a:r>
          </a:p>
        </p:txBody>
      </p:sp>
    </p:spTree>
    <p:extLst>
      <p:ext uri="{BB962C8B-B14F-4D97-AF65-F5344CB8AC3E}">
        <p14:creationId xmlns:p14="http://schemas.microsoft.com/office/powerpoint/2010/main" val="227376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263" y="649705"/>
            <a:ext cx="10014284" cy="2322095"/>
          </a:xfrm>
        </p:spPr>
        <p:txBody>
          <a:bodyPr>
            <a:normAutofit/>
          </a:bodyPr>
          <a:lstStyle/>
          <a:p>
            <a:pPr marL="0" indent="0">
              <a:buNone/>
            </a:pPr>
            <a:r>
              <a:rPr lang="id-ID" dirty="0" smtClean="0">
                <a:solidFill>
                  <a:schemeClr val="accent5">
                    <a:lumMod val="50000"/>
                  </a:schemeClr>
                </a:solidFill>
                <a:latin typeface="Raleway Medium" panose="020B0603030101060003" pitchFamily="34" charset="0"/>
              </a:rPr>
              <a:t>• </a:t>
            </a:r>
            <a:r>
              <a:rPr lang="id-ID" b="1" dirty="0" smtClean="0">
                <a:solidFill>
                  <a:schemeClr val="accent5">
                    <a:lumMod val="50000"/>
                  </a:schemeClr>
                </a:solidFill>
                <a:latin typeface="Raleway Medium" panose="020B0603030101060003" pitchFamily="34" charset="0"/>
              </a:rPr>
              <a:t>Step </a:t>
            </a:r>
            <a:r>
              <a:rPr lang="id-ID" b="1" dirty="0">
                <a:solidFill>
                  <a:schemeClr val="accent5">
                    <a:lumMod val="50000"/>
                  </a:schemeClr>
                </a:solidFill>
                <a:latin typeface="Raleway Medium" panose="020B0603030101060003" pitchFamily="34" charset="0"/>
              </a:rPr>
              <a:t>1</a:t>
            </a:r>
            <a:r>
              <a:rPr lang="id-ID" b="1" dirty="0" smtClean="0">
                <a:solidFill>
                  <a:schemeClr val="accent5">
                    <a:lumMod val="50000"/>
                  </a:schemeClr>
                </a:solidFill>
                <a:latin typeface="Raleway Medium" panose="020B0603030101060003" pitchFamily="34" charset="0"/>
              </a:rPr>
              <a:t>,</a:t>
            </a:r>
            <a:r>
              <a:rPr lang="id-ID" dirty="0" smtClean="0">
                <a:solidFill>
                  <a:schemeClr val="accent5">
                    <a:lumMod val="50000"/>
                  </a:schemeClr>
                </a:solidFill>
                <a:latin typeface="Raleway Medium" panose="020B0603030101060003" pitchFamily="34" charset="0"/>
              </a:rPr>
              <a:t> baca dan pahami “helper</a:t>
            </a:r>
            <a:r>
              <a:rPr lang="id-ID" dirty="0">
                <a:solidFill>
                  <a:schemeClr val="accent5">
                    <a:lumMod val="50000"/>
                  </a:schemeClr>
                </a:solidFill>
                <a:latin typeface="Raleway Medium" panose="020B0603030101060003" pitchFamily="34" charset="0"/>
              </a:rPr>
              <a:t> </a:t>
            </a:r>
            <a:r>
              <a:rPr lang="id-ID" dirty="0" smtClean="0">
                <a:solidFill>
                  <a:schemeClr val="accent5">
                    <a:lumMod val="50000"/>
                  </a:schemeClr>
                </a:solidFill>
                <a:latin typeface="Raleway Medium" panose="020B0603030101060003" pitchFamily="34" charset="0"/>
              </a:rPr>
              <a:t>dan form validation” di CodeIgniter</a:t>
            </a:r>
          </a:p>
          <a:p>
            <a:pPr marL="0" indent="0">
              <a:buNone/>
            </a:pPr>
            <a:endParaRPr lang="id-ID" dirty="0" smtClean="0">
              <a:solidFill>
                <a:schemeClr val="accent5">
                  <a:lumMod val="50000"/>
                </a:schemeClr>
              </a:solidFill>
              <a:latin typeface="Raleway Medium" panose="020B0603030101060003" pitchFamily="34" charset="0"/>
            </a:endParaRPr>
          </a:p>
          <a:p>
            <a:pPr marL="0" indent="0">
              <a:buNone/>
            </a:pPr>
            <a:endParaRPr lang="id-ID" dirty="0">
              <a:solidFill>
                <a:schemeClr val="accent5">
                  <a:lumMod val="50000"/>
                </a:schemeClr>
              </a:solidFill>
              <a:latin typeface="Raleway Medium" panose="020B06030301010600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288" y="1450811"/>
            <a:ext cx="6593368" cy="4271210"/>
          </a:xfrm>
          <a:prstGeom prst="rect">
            <a:avLst/>
          </a:prstGeom>
          <a:ln>
            <a:noFill/>
          </a:ln>
          <a:effectLst>
            <a:outerShdw blurRad="190500" algn="tl" rotWithShape="0">
              <a:srgbClr val="000000">
                <a:alpha val="70000"/>
              </a:srgbClr>
            </a:outerShdw>
          </a:effectLst>
        </p:spPr>
      </p:pic>
      <p:sp>
        <p:nvSpPr>
          <p:cNvPr id="5" name="Rectangle 4"/>
          <p:cNvSpPr/>
          <p:nvPr/>
        </p:nvSpPr>
        <p:spPr>
          <a:xfrm>
            <a:off x="4809665" y="5722021"/>
            <a:ext cx="6204284" cy="830997"/>
          </a:xfrm>
          <a:prstGeom prst="rect">
            <a:avLst/>
          </a:prstGeom>
        </p:spPr>
        <p:txBody>
          <a:bodyPr wrap="square">
            <a:spAutoFit/>
          </a:bodyPr>
          <a:lstStyle/>
          <a:p>
            <a:endParaRPr lang="id-ID" sz="1200" dirty="0">
              <a:solidFill>
                <a:schemeClr val="accent5">
                  <a:lumMod val="50000"/>
                </a:schemeClr>
              </a:solidFill>
              <a:latin typeface="Raleway Medium" panose="020B0603030101060003" pitchFamily="34" charset="0"/>
            </a:endParaRPr>
          </a:p>
          <a:p>
            <a:r>
              <a:rPr lang="id-ID" sz="1200" dirty="0">
                <a:solidFill>
                  <a:schemeClr val="accent5">
                    <a:lumMod val="50000"/>
                  </a:schemeClr>
                </a:solidFill>
                <a:latin typeface="Raleway Medium" panose="020B0603030101060003" pitchFamily="34" charset="0"/>
              </a:rPr>
              <a:t>			</a:t>
            </a:r>
            <a:endParaRPr lang="id-ID" sz="1200" dirty="0" smtClean="0">
              <a:solidFill>
                <a:schemeClr val="accent5">
                  <a:lumMod val="50000"/>
                </a:schemeClr>
              </a:solidFill>
              <a:latin typeface="Raleway Medium" panose="020B0603030101060003" pitchFamily="34" charset="0"/>
            </a:endParaRPr>
          </a:p>
          <a:p>
            <a:r>
              <a:rPr lang="id-ID" sz="1200" dirty="0" smtClean="0">
                <a:solidFill>
                  <a:schemeClr val="accent5">
                    <a:lumMod val="50000"/>
                  </a:schemeClr>
                </a:solidFill>
                <a:latin typeface="Raleway Medium" panose="020B0603030101060003" pitchFamily="34" charset="0"/>
              </a:rPr>
              <a:t>*</a:t>
            </a:r>
            <a:r>
              <a:rPr lang="id-ID" sz="1200" dirty="0">
                <a:solidFill>
                  <a:schemeClr val="accent5">
                    <a:lumMod val="50000"/>
                  </a:schemeClr>
                </a:solidFill>
                <a:latin typeface="Raleway Medium" panose="020B0603030101060003" pitchFamily="34" charset="0"/>
              </a:rPr>
              <a:t>https://codeigniter.com/user_guide/general/helpers.html</a:t>
            </a:r>
          </a:p>
          <a:p>
            <a:r>
              <a:rPr lang="id-ID" sz="1200" dirty="0" smtClean="0">
                <a:solidFill>
                  <a:schemeClr val="accent5">
                    <a:lumMod val="50000"/>
                  </a:schemeClr>
                </a:solidFill>
                <a:latin typeface="Raleway Medium" panose="020B0603030101060003" pitchFamily="34" charset="0"/>
              </a:rPr>
              <a:t>*</a:t>
            </a:r>
            <a:r>
              <a:rPr lang="id-ID" sz="1200" dirty="0">
                <a:solidFill>
                  <a:schemeClr val="accent5">
                    <a:lumMod val="50000"/>
                  </a:schemeClr>
                </a:solidFill>
                <a:latin typeface="Raleway Medium" panose="020B0603030101060003" pitchFamily="34" charset="0"/>
              </a:rPr>
              <a:t>https://codeigniter.com/user_guide/libraries/form_validation.html</a:t>
            </a:r>
          </a:p>
        </p:txBody>
      </p:sp>
    </p:spTree>
    <p:extLst>
      <p:ext uri="{BB962C8B-B14F-4D97-AF65-F5344CB8AC3E}">
        <p14:creationId xmlns:p14="http://schemas.microsoft.com/office/powerpoint/2010/main" val="140538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263" y="649705"/>
            <a:ext cx="10543674" cy="5346784"/>
          </a:xfrm>
        </p:spPr>
        <p:txBody>
          <a:bodyPr>
            <a:normAutofit/>
          </a:bodyPr>
          <a:lstStyle/>
          <a:p>
            <a:pPr marL="0" indent="0">
              <a:buNone/>
            </a:pPr>
            <a:r>
              <a:rPr lang="id-ID" dirty="0" smtClean="0">
                <a:solidFill>
                  <a:schemeClr val="accent5">
                    <a:lumMod val="50000"/>
                  </a:schemeClr>
                </a:solidFill>
                <a:latin typeface="Raleway Medium" panose="020B0603030101060003" pitchFamily="34" charset="0"/>
              </a:rPr>
              <a:t>• </a:t>
            </a:r>
            <a:r>
              <a:rPr lang="id-ID" b="1" dirty="0" smtClean="0">
                <a:solidFill>
                  <a:schemeClr val="accent5">
                    <a:lumMod val="50000"/>
                  </a:schemeClr>
                </a:solidFill>
                <a:latin typeface="Raleway Medium" panose="020B0603030101060003" pitchFamily="34" charset="0"/>
              </a:rPr>
              <a:t>Step </a:t>
            </a:r>
            <a:r>
              <a:rPr lang="id-ID" b="1" dirty="0">
                <a:solidFill>
                  <a:schemeClr val="accent5">
                    <a:lumMod val="50000"/>
                  </a:schemeClr>
                </a:solidFill>
                <a:latin typeface="Raleway Medium" panose="020B0603030101060003" pitchFamily="34" charset="0"/>
              </a:rPr>
              <a:t>2</a:t>
            </a:r>
            <a:r>
              <a:rPr lang="id-ID" b="1" dirty="0" smtClean="0">
                <a:solidFill>
                  <a:schemeClr val="accent5">
                    <a:lumMod val="50000"/>
                  </a:schemeClr>
                </a:solidFill>
                <a:latin typeface="Raleway Medium" panose="020B0603030101060003" pitchFamily="34" charset="0"/>
              </a:rPr>
              <a:t>,</a:t>
            </a:r>
            <a:r>
              <a:rPr lang="id-ID" dirty="0" smtClean="0">
                <a:solidFill>
                  <a:schemeClr val="accent5">
                    <a:lumMod val="50000"/>
                  </a:schemeClr>
                </a:solidFill>
                <a:latin typeface="Raleway Medium" panose="020B0603030101060003" pitchFamily="34" charset="0"/>
              </a:rPr>
              <a:t> script file untuk untuk form validation (controller)</a:t>
            </a:r>
            <a:endParaRPr lang="id-ID" dirty="0">
              <a:solidFill>
                <a:schemeClr val="accent5">
                  <a:lumMod val="50000"/>
                </a:schemeClr>
              </a:solidFill>
              <a:latin typeface="Raleway Medium" panose="020B06030301010600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547" y="1451481"/>
            <a:ext cx="7421011" cy="4725059"/>
          </a:xfrm>
          <a:prstGeom prst="rect">
            <a:avLst/>
          </a:prstGeom>
        </p:spPr>
      </p:pic>
    </p:spTree>
    <p:extLst>
      <p:ext uri="{BB962C8B-B14F-4D97-AF65-F5344CB8AC3E}">
        <p14:creationId xmlns:p14="http://schemas.microsoft.com/office/powerpoint/2010/main" val="1547784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262" y="649705"/>
            <a:ext cx="10387263" cy="5346784"/>
          </a:xfrm>
        </p:spPr>
        <p:txBody>
          <a:bodyPr>
            <a:normAutofit/>
          </a:bodyPr>
          <a:lstStyle/>
          <a:p>
            <a:pPr marL="0" indent="0">
              <a:buNone/>
            </a:pPr>
            <a:r>
              <a:rPr lang="id-ID" dirty="0" smtClean="0">
                <a:solidFill>
                  <a:schemeClr val="accent5">
                    <a:lumMod val="50000"/>
                  </a:schemeClr>
                </a:solidFill>
                <a:latin typeface="Raleway Medium" panose="020B0603030101060003" pitchFamily="34" charset="0"/>
              </a:rPr>
              <a:t>• </a:t>
            </a:r>
            <a:r>
              <a:rPr lang="id-ID" b="1" dirty="0" smtClean="0">
                <a:solidFill>
                  <a:schemeClr val="accent5">
                    <a:lumMod val="50000"/>
                  </a:schemeClr>
                </a:solidFill>
                <a:latin typeface="Raleway Medium" panose="020B0603030101060003" pitchFamily="34" charset="0"/>
              </a:rPr>
              <a:t>Step 3,</a:t>
            </a:r>
            <a:r>
              <a:rPr lang="id-ID" dirty="0" smtClean="0">
                <a:solidFill>
                  <a:schemeClr val="accent5">
                    <a:lumMod val="50000"/>
                  </a:schemeClr>
                </a:solidFill>
                <a:latin typeface="Raleway Medium" panose="020B0603030101060003" pitchFamily="34" charset="0"/>
              </a:rPr>
              <a:t> script file untuk menampilkan form (view)</a:t>
            </a:r>
            <a:endParaRPr lang="id-ID" dirty="0">
              <a:solidFill>
                <a:schemeClr val="accent5">
                  <a:lumMod val="50000"/>
                </a:schemeClr>
              </a:solidFill>
              <a:latin typeface="Raleway Medium" panose="020B06030301010600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052" y="1401592"/>
            <a:ext cx="6963747" cy="48489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339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263" y="649705"/>
            <a:ext cx="9063790" cy="5346784"/>
          </a:xfrm>
        </p:spPr>
        <p:txBody>
          <a:bodyPr>
            <a:normAutofit/>
          </a:bodyPr>
          <a:lstStyle/>
          <a:p>
            <a:pPr marL="0" indent="0">
              <a:buNone/>
            </a:pPr>
            <a:r>
              <a:rPr lang="id-ID" dirty="0" smtClean="0">
                <a:solidFill>
                  <a:schemeClr val="accent5">
                    <a:lumMod val="50000"/>
                  </a:schemeClr>
                </a:solidFill>
                <a:latin typeface="Raleway Medium" panose="020B0603030101060003" pitchFamily="34" charset="0"/>
              </a:rPr>
              <a:t>• </a:t>
            </a:r>
            <a:r>
              <a:rPr lang="id-ID" b="1" dirty="0" smtClean="0">
                <a:solidFill>
                  <a:schemeClr val="accent5">
                    <a:lumMod val="50000"/>
                  </a:schemeClr>
                </a:solidFill>
                <a:latin typeface="Raleway Medium" panose="020B0603030101060003" pitchFamily="34" charset="0"/>
              </a:rPr>
              <a:t>Step 4,</a:t>
            </a:r>
            <a:r>
              <a:rPr lang="id-ID" dirty="0" smtClean="0">
                <a:solidFill>
                  <a:schemeClr val="accent5">
                    <a:lumMod val="50000"/>
                  </a:schemeClr>
                </a:solidFill>
                <a:latin typeface="Raleway Medium" panose="020B0603030101060003" pitchFamily="34" charset="0"/>
              </a:rPr>
              <a:t> script file untuk menampilkan form berhasil di input (view)</a:t>
            </a:r>
            <a:endParaRPr lang="id-ID" dirty="0">
              <a:solidFill>
                <a:schemeClr val="accent5">
                  <a:lumMod val="50000"/>
                </a:schemeClr>
              </a:solidFill>
              <a:latin typeface="Raleway Medium" panose="020B06030301010600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837" y="2057208"/>
            <a:ext cx="6630325" cy="274358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7548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830179"/>
            <a:ext cx="10050379" cy="5346784"/>
          </a:xfrm>
        </p:spPr>
        <p:txBody>
          <a:bodyPr>
            <a:normAutofit/>
          </a:bodyPr>
          <a:lstStyle/>
          <a:p>
            <a:pPr marL="0" indent="0">
              <a:buNone/>
            </a:pPr>
            <a:r>
              <a:rPr lang="id-ID" dirty="0" smtClean="0">
                <a:solidFill>
                  <a:schemeClr val="accent5">
                    <a:lumMod val="50000"/>
                  </a:schemeClr>
                </a:solidFill>
                <a:latin typeface="Raleway Medium" panose="020B0603030101060003" pitchFamily="34" charset="0"/>
              </a:rPr>
              <a:t>• </a:t>
            </a:r>
            <a:r>
              <a:rPr lang="id-ID" b="1" dirty="0" smtClean="0">
                <a:solidFill>
                  <a:schemeClr val="accent5">
                    <a:lumMod val="50000"/>
                  </a:schemeClr>
                </a:solidFill>
                <a:latin typeface="Raleway Medium" panose="020B0603030101060003" pitchFamily="34" charset="0"/>
              </a:rPr>
              <a:t>Step 5</a:t>
            </a:r>
            <a:endParaRPr lang="id-ID" dirty="0">
              <a:solidFill>
                <a:schemeClr val="accent5">
                  <a:lumMod val="50000"/>
                </a:schemeClr>
              </a:solidFill>
              <a:latin typeface="Raleway Medium" panose="020B0603030101060003" pitchFamily="34" charset="0"/>
            </a:endParaRPr>
          </a:p>
          <a:p>
            <a:pPr marL="0" indent="0">
              <a:buNone/>
            </a:pPr>
            <a:endParaRPr lang="id-ID" sz="300" dirty="0">
              <a:solidFill>
                <a:schemeClr val="accent5">
                  <a:lumMod val="50000"/>
                </a:schemeClr>
              </a:solidFill>
              <a:latin typeface="Raleway Medium" panose="020B0603030101060003" pitchFamily="34" charset="0"/>
            </a:endParaRPr>
          </a:p>
          <a:p>
            <a:pPr marL="514350" indent="-514350">
              <a:buAutoNum type="arabicPeriod"/>
            </a:pPr>
            <a:r>
              <a:rPr lang="id-ID" dirty="0" smtClean="0">
                <a:solidFill>
                  <a:schemeClr val="accent5">
                    <a:lumMod val="50000"/>
                  </a:schemeClr>
                </a:solidFill>
                <a:latin typeface="Raleway Medium" panose="020B0603030101060003" pitchFamily="34" charset="0"/>
              </a:rPr>
              <a:t>Put file .php untuk controller pada folder “xampp/htdocs/CodeIgniter/application/controllers”</a:t>
            </a:r>
          </a:p>
          <a:p>
            <a:pPr marL="514350" indent="-514350">
              <a:buAutoNum type="arabicPeriod"/>
            </a:pPr>
            <a:r>
              <a:rPr lang="id-ID" dirty="0">
                <a:solidFill>
                  <a:schemeClr val="accent5">
                    <a:lumMod val="50000"/>
                  </a:schemeClr>
                </a:solidFill>
                <a:latin typeface="Raleway Medium" panose="020B0603030101060003" pitchFamily="34" charset="0"/>
              </a:rPr>
              <a:t>Put file .php untuk </a:t>
            </a:r>
            <a:r>
              <a:rPr lang="id-ID" dirty="0" smtClean="0">
                <a:solidFill>
                  <a:schemeClr val="accent5">
                    <a:lumMod val="50000"/>
                  </a:schemeClr>
                </a:solidFill>
                <a:latin typeface="Raleway Medium" panose="020B0603030101060003" pitchFamily="34" charset="0"/>
              </a:rPr>
              <a:t>view </a:t>
            </a:r>
            <a:r>
              <a:rPr lang="id-ID" dirty="0">
                <a:solidFill>
                  <a:schemeClr val="accent5">
                    <a:lumMod val="50000"/>
                  </a:schemeClr>
                </a:solidFill>
                <a:latin typeface="Raleway Medium" panose="020B0603030101060003" pitchFamily="34" charset="0"/>
              </a:rPr>
              <a:t>pada folder “</a:t>
            </a:r>
            <a:r>
              <a:rPr lang="id-ID" dirty="0" smtClean="0">
                <a:solidFill>
                  <a:schemeClr val="accent5">
                    <a:lumMod val="50000"/>
                  </a:schemeClr>
                </a:solidFill>
                <a:latin typeface="Raleway Medium" panose="020B0603030101060003" pitchFamily="34" charset="0"/>
              </a:rPr>
              <a:t>xampp/htdocs/CodeIgniter/application/views”</a:t>
            </a:r>
          </a:p>
          <a:p>
            <a:pPr marL="0" indent="0">
              <a:buNone/>
            </a:pPr>
            <a:endParaRPr lang="id-ID" dirty="0">
              <a:solidFill>
                <a:schemeClr val="accent5">
                  <a:lumMod val="50000"/>
                </a:schemeClr>
              </a:solidFill>
              <a:latin typeface="Raleway Medium" panose="020B06030301010600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867" y="3503571"/>
            <a:ext cx="5305399" cy="2825040"/>
          </a:xfrm>
          <a:prstGeom prst="rect">
            <a:avLst/>
          </a:prstGeom>
          <a:ln>
            <a:noFill/>
          </a:ln>
          <a:effectLst>
            <a:outerShdw blurRad="190500" algn="tl" rotWithShape="0">
              <a:srgbClr val="000000">
                <a:alpha val="70000"/>
              </a:srgbClr>
            </a:outerShdw>
          </a:effectLst>
        </p:spPr>
      </p:pic>
      <p:sp>
        <p:nvSpPr>
          <p:cNvPr id="4" name="Rectangle 3"/>
          <p:cNvSpPr/>
          <p:nvPr/>
        </p:nvSpPr>
        <p:spPr>
          <a:xfrm>
            <a:off x="7009465" y="4853524"/>
            <a:ext cx="4101120" cy="1323439"/>
          </a:xfrm>
          <a:prstGeom prst="rect">
            <a:avLst/>
          </a:prstGeom>
        </p:spPr>
        <p:txBody>
          <a:bodyPr wrap="square">
            <a:spAutoFit/>
          </a:bodyPr>
          <a:lstStyle/>
          <a:p>
            <a:r>
              <a:rPr lang="id-ID" sz="2000" dirty="0" smtClean="0">
                <a:solidFill>
                  <a:schemeClr val="accent5">
                    <a:lumMod val="50000"/>
                  </a:schemeClr>
                </a:solidFill>
                <a:latin typeface="Raleway Medium" panose="020B0603030101060003" pitchFamily="34" charset="0"/>
              </a:rPr>
              <a:t>*Lakukan hal yang sama</a:t>
            </a:r>
          </a:p>
          <a:p>
            <a:r>
              <a:rPr lang="id-ID" sz="2000" dirty="0" smtClean="0">
                <a:solidFill>
                  <a:schemeClr val="accent5">
                    <a:lumMod val="50000"/>
                  </a:schemeClr>
                </a:solidFill>
                <a:latin typeface="Raleway Medium" panose="020B0603030101060003" pitchFamily="34" charset="0"/>
              </a:rPr>
              <a:t>untuk upload file di FileZilla (tutorial upload file di FileZilla sudah dijelaskan di PPT 1-2).</a:t>
            </a:r>
            <a:endParaRPr lang="id-ID" sz="2000" dirty="0">
              <a:solidFill>
                <a:schemeClr val="accent5">
                  <a:lumMod val="50000"/>
                </a:schemeClr>
              </a:solidFill>
              <a:latin typeface="Raleway Medium" panose="020B0603030101060003" pitchFamily="34" charset="0"/>
            </a:endParaRPr>
          </a:p>
        </p:txBody>
      </p:sp>
    </p:spTree>
    <p:extLst>
      <p:ext uri="{BB962C8B-B14F-4D97-AF65-F5344CB8AC3E}">
        <p14:creationId xmlns:p14="http://schemas.microsoft.com/office/powerpoint/2010/main" val="3560699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31232" y="5187216"/>
            <a:ext cx="6096000" cy="369332"/>
          </a:xfrm>
          <a:prstGeom prst="rect">
            <a:avLst/>
          </a:prstGeom>
        </p:spPr>
        <p:txBody>
          <a:bodyPr>
            <a:spAutoFit/>
          </a:bodyPr>
          <a:lstStyle/>
          <a:p>
            <a:endParaRPr lang="id-ID" dirty="0">
              <a:solidFill>
                <a:schemeClr val="accent5">
                  <a:lumMod val="50000"/>
                </a:schemeClr>
              </a:solidFill>
              <a:latin typeface="Raleway Medium" panose="020B0603030101060003" pitchFamily="34" charset="0"/>
            </a:endParaRPr>
          </a:p>
        </p:txBody>
      </p:sp>
      <p:sp>
        <p:nvSpPr>
          <p:cNvPr id="7" name="Content Placeholder 2"/>
          <p:cNvSpPr>
            <a:spLocks noGrp="1"/>
          </p:cNvSpPr>
          <p:nvPr>
            <p:ph idx="1"/>
          </p:nvPr>
        </p:nvSpPr>
        <p:spPr>
          <a:xfrm>
            <a:off x="838199" y="830179"/>
            <a:ext cx="10327106" cy="5346784"/>
          </a:xfrm>
        </p:spPr>
        <p:txBody>
          <a:bodyPr>
            <a:normAutofit/>
          </a:bodyPr>
          <a:lstStyle/>
          <a:p>
            <a:pPr marL="0" indent="0">
              <a:buNone/>
            </a:pPr>
            <a:r>
              <a:rPr lang="id-ID" dirty="0">
                <a:solidFill>
                  <a:schemeClr val="accent5">
                    <a:lumMod val="50000"/>
                  </a:schemeClr>
                </a:solidFill>
                <a:latin typeface="Raleway Medium" panose="020B0603030101060003" pitchFamily="34" charset="0"/>
              </a:rPr>
              <a:t>• </a:t>
            </a:r>
            <a:r>
              <a:rPr lang="id-ID" b="1" dirty="0">
                <a:solidFill>
                  <a:schemeClr val="accent5">
                    <a:lumMod val="50000"/>
                  </a:schemeClr>
                </a:solidFill>
                <a:latin typeface="Raleway Medium" panose="020B0603030101060003" pitchFamily="34" charset="0"/>
              </a:rPr>
              <a:t>Step </a:t>
            </a:r>
            <a:r>
              <a:rPr lang="id-ID" b="1" dirty="0" smtClean="0">
                <a:solidFill>
                  <a:schemeClr val="accent5">
                    <a:lumMod val="50000"/>
                  </a:schemeClr>
                </a:solidFill>
                <a:latin typeface="Raleway Medium" panose="020B0603030101060003" pitchFamily="34" charset="0"/>
              </a:rPr>
              <a:t>6</a:t>
            </a:r>
            <a:r>
              <a:rPr lang="id-ID" dirty="0" smtClean="0">
                <a:solidFill>
                  <a:schemeClr val="accent5">
                    <a:lumMod val="50000"/>
                  </a:schemeClr>
                </a:solidFill>
                <a:latin typeface="Raleway Medium" panose="020B0603030101060003" pitchFamily="34" charset="0"/>
              </a:rPr>
              <a:t>, </a:t>
            </a:r>
            <a:r>
              <a:rPr lang="id-ID" dirty="0">
                <a:solidFill>
                  <a:schemeClr val="accent5">
                    <a:lumMod val="50000"/>
                  </a:schemeClr>
                </a:solidFill>
                <a:latin typeface="Raleway Medium" panose="020B0603030101060003" pitchFamily="34" charset="0"/>
              </a:rPr>
              <a:t>jalankan file php </a:t>
            </a:r>
            <a:r>
              <a:rPr lang="id-ID" dirty="0" smtClean="0">
                <a:solidFill>
                  <a:schemeClr val="accent5">
                    <a:lumMod val="50000"/>
                  </a:schemeClr>
                </a:solidFill>
                <a:latin typeface="Raleway Medium" panose="020B0603030101060003" pitchFamily="34" charset="0"/>
              </a:rPr>
              <a:t>dengan </a:t>
            </a:r>
            <a:r>
              <a:rPr lang="id-ID" dirty="0">
                <a:solidFill>
                  <a:schemeClr val="accent5">
                    <a:lumMod val="50000"/>
                  </a:schemeClr>
                </a:solidFill>
                <a:latin typeface="Raleway Medium" panose="020B0603030101060003" pitchFamily="34" charset="0"/>
              </a:rPr>
              <a:t>mengakses</a:t>
            </a:r>
          </a:p>
          <a:p>
            <a:pPr marL="0" indent="0">
              <a:buNone/>
            </a:pPr>
            <a:r>
              <a:rPr lang="id-ID" dirty="0">
                <a:solidFill>
                  <a:schemeClr val="accent5">
                    <a:lumMod val="50000"/>
                  </a:schemeClr>
                </a:solidFill>
                <a:latin typeface="Raleway Medium" panose="020B0603030101060003" pitchFamily="34" charset="0"/>
              </a:rPr>
              <a:t>  </a:t>
            </a:r>
            <a:r>
              <a:rPr lang="id-ID" dirty="0" smtClean="0">
                <a:solidFill>
                  <a:schemeClr val="accent5">
                    <a:lumMod val="50000"/>
                  </a:schemeClr>
                </a:solidFill>
                <a:latin typeface="Raleway Medium" panose="020B0603030101060003" pitchFamily="34" charset="0"/>
              </a:rPr>
              <a:t>“</a:t>
            </a:r>
            <a:r>
              <a:rPr lang="id-ID" dirty="0">
                <a:solidFill>
                  <a:schemeClr val="accent5">
                    <a:lumMod val="50000"/>
                  </a:schemeClr>
                </a:solidFill>
                <a:latin typeface="Raleway Medium" panose="020B0603030101060003" pitchFamily="34" charset="0"/>
              </a:rPr>
              <a:t>http://</a:t>
            </a:r>
            <a:r>
              <a:rPr lang="id-ID" dirty="0" smtClean="0">
                <a:solidFill>
                  <a:schemeClr val="accent5">
                    <a:lumMod val="50000"/>
                  </a:schemeClr>
                </a:solidFill>
                <a:latin typeface="Raleway Medium" panose="020B0603030101060003" pitchFamily="34" charset="0"/>
              </a:rPr>
              <a:t>165.22.243.195/users/118/index.php/</a:t>
            </a:r>
          </a:p>
          <a:p>
            <a:pPr marL="0" indent="0">
              <a:buNone/>
            </a:pPr>
            <a:r>
              <a:rPr lang="id-ID" dirty="0">
                <a:solidFill>
                  <a:schemeClr val="accent5">
                    <a:lumMod val="50000"/>
                  </a:schemeClr>
                </a:solidFill>
                <a:latin typeface="Raleway Medium" panose="020B0603030101060003" pitchFamily="34" charset="0"/>
              </a:rPr>
              <a:t>	</a:t>
            </a:r>
            <a:r>
              <a:rPr lang="id-ID" dirty="0" smtClean="0">
                <a:solidFill>
                  <a:schemeClr val="accent5">
                    <a:lumMod val="50000"/>
                  </a:schemeClr>
                </a:solidFill>
                <a:latin typeface="Raleway Medium" panose="020B0603030101060003" pitchFamily="34" charset="0"/>
              </a:rPr>
              <a:t>PWL_Per3_Tug1_Helper</a:t>
            </a:r>
            <a:r>
              <a:rPr lang="id-ID" dirty="0">
                <a:solidFill>
                  <a:schemeClr val="accent5">
                    <a:lumMod val="50000"/>
                  </a:schemeClr>
                </a:solidFill>
                <a:latin typeface="Raleway Medium" panose="020B0603030101060003" pitchFamily="34" charset="0"/>
              </a:rPr>
              <a:t>”</a:t>
            </a:r>
          </a:p>
        </p:txBody>
      </p:sp>
      <p:pic>
        <p:nvPicPr>
          <p:cNvPr id="2" name="Picture 1"/>
          <p:cNvPicPr>
            <a:picLocks noChangeAspect="1"/>
          </p:cNvPicPr>
          <p:nvPr/>
        </p:nvPicPr>
        <p:blipFill>
          <a:blip r:embed="rId2"/>
          <a:stretch>
            <a:fillRect/>
          </a:stretch>
        </p:blipFill>
        <p:spPr>
          <a:xfrm>
            <a:off x="4499811" y="2607828"/>
            <a:ext cx="5582651" cy="37380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21869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206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Batang</vt:lpstr>
      <vt:lpstr>Arial</vt:lpstr>
      <vt:lpstr>Calibri</vt:lpstr>
      <vt:lpstr>Calibri Light</vt:lpstr>
      <vt:lpstr>Raleway ExtraBold</vt:lpstr>
      <vt:lpstr>Raleway Light</vt:lpstr>
      <vt:lpstr>Raleway Medium</vt:lpstr>
      <vt:lpstr>Times New Roman</vt:lpstr>
      <vt:lpstr>Wingdings</vt:lpstr>
      <vt:lpstr>Office Theme</vt:lpstr>
      <vt:lpstr>Pemrograman Web Lanjut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 kasih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Branch and Bound</dc:title>
  <dc:creator>Kyrin</dc:creator>
  <cp:lastModifiedBy>Kyrin</cp:lastModifiedBy>
  <cp:revision>95</cp:revision>
  <dcterms:created xsi:type="dcterms:W3CDTF">2019-09-15T00:31:01Z</dcterms:created>
  <dcterms:modified xsi:type="dcterms:W3CDTF">2019-09-29T08:52:31Z</dcterms:modified>
</cp:coreProperties>
</file>