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9CB1-9761-4A94-9452-C33393E1C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E2743-1645-4BF9-B519-B6CC1BA4E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7B3A-E61B-4A10-A28D-01C1964C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B216-2672-4402-975A-0D33AC6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40DB-1407-46C5-820E-2138D7ED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49B9-CF3F-46B4-B241-F4BB909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3111C-53D1-4F12-BE51-D9A253C4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5F8C-A536-4EF7-A9A9-02468A5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21FD-1CCD-411D-B3B6-09A6E0D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2FBB-73D0-495B-8E5B-483B1A0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8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837DA-5597-4285-BC26-DA538E445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34C49-E735-41B5-9DA0-9CFF425E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9AA4-CDB8-41A0-8211-B173B1F6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EBCA-D5CA-4657-8849-733876D9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A931-1902-4CBE-AB42-60E84FA2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A6A1-BF9E-47C7-9D03-21C824ED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3C5D-08AD-41D0-8161-E74E9057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2DDC-B7C8-41A3-93BE-0004AB47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C10C-3E73-4FC3-9D5C-9BBB1E29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5C9A-F577-4F0D-89EC-FA04031F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BDF0-FA02-4861-A691-D94EC68C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292BC-0261-4583-AB5B-E4438476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B527-793E-484A-9D30-3D01747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D80A-2AE6-4623-AA2F-D4ED853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A0AD-6142-41BF-8855-5FC50A6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107F-EFFC-4E57-8DD2-A75B36DC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A205-0EBA-428F-AA64-A420CC97B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4782-701B-4EF3-952C-78B23317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8459-909E-4EE4-8076-81239FE5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B525-5D0C-462C-85AD-10B8BE40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C7B4-D9A1-4A69-8E4F-F1EEA357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876D-2FAB-4B12-BAA8-3E8EAA46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23C8-1F44-49D2-964D-11C715B8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066F3-4AD9-4088-BB1B-52E37A9D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64E-A852-4507-BD1B-D2311E70C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79EF-7F95-4E4F-A4EB-01E884A29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1751B-CFD2-489D-B42E-0D405743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DBC1-B093-4E1F-B768-74DB4D05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2492-572F-4666-99A8-14CCE9B2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7B92-E723-4581-9977-B436BFC9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4EAA-FFF3-45D0-8669-34205582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9BA3-ED20-40CE-8F61-BAA02E8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A2291-4E4B-407D-A820-BFDAD234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A8E8A-A9C4-4756-BC29-E8851026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DEC17-5874-44CC-861A-09642682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0252F-012B-4CDD-BC71-AED6169D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1317-F1F3-4EBE-9263-066B73E6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46C0-84B1-4DE1-8E1C-34CB3261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9BDA1-B382-4F1E-ACE4-3BD1406CA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14D1-67A3-47ED-BCD0-342160D3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34F3-03CE-4F0D-BFFA-2D90122B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8A20-9404-4E0F-A80F-675B2B3A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5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FFB8-9E7E-40F7-AC72-AE8652C4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CCBA2-7F0F-4836-8056-A3E8E8AC2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40B5-453B-4423-B201-D761E7BB5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B9349-79A3-4686-B3C4-CD25F826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76E8-3E13-4A75-A371-0C456C28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DFDA-7BB4-4A52-B870-6879FEAC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50257-999F-48B0-854F-3D27E02D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57CF-838E-4D2B-9243-E05463F3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F06C-F342-43EB-B31E-374CFD11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6DE6-E774-4CAA-86FE-97D97A588B1B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39CE-7D0B-4DCC-ABDD-9B4105AD0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6C5D-5BCC-44CC-B7D0-7C34E25F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2153-63B8-4127-A567-5F0754303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57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38970D-820E-4C8B-8C9C-C9E858925468}"/>
              </a:ext>
            </a:extLst>
          </p:cNvPr>
          <p:cNvGrpSpPr/>
          <p:nvPr/>
        </p:nvGrpSpPr>
        <p:grpSpPr>
          <a:xfrm>
            <a:off x="5652458" y="3429000"/>
            <a:ext cx="6022080" cy="1279743"/>
            <a:chOff x="4500666" y="4375370"/>
            <a:chExt cx="6022080" cy="12797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72D999-171E-4E1D-AAE3-E622E4B20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EFB"/>
                </a:clrFrom>
                <a:clrTo>
                  <a:srgbClr val="FCFE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4" b="13910"/>
            <a:stretch/>
          </p:blipFill>
          <p:spPr>
            <a:xfrm>
              <a:off x="4500666" y="4596486"/>
              <a:ext cx="1241970" cy="837513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61177AB-26F2-43D1-9379-585A31BC0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3"/>
            <a:stretch/>
          </p:blipFill>
          <p:spPr>
            <a:xfrm>
              <a:off x="5742636" y="4375370"/>
              <a:ext cx="4780110" cy="127974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C7BBB22-353B-4E2F-B3FB-C73395438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 b="13910"/>
          <a:stretch/>
        </p:blipFill>
        <p:spPr>
          <a:xfrm>
            <a:off x="2875065" y="754654"/>
            <a:ext cx="1749485" cy="117975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3A11ADD-89E9-4DB7-B417-5FA6D645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0" y="428674"/>
            <a:ext cx="7650710" cy="1802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2D638D-46E8-444A-8EE8-3C8F7C53FFA5}"/>
              </a:ext>
            </a:extLst>
          </p:cNvPr>
          <p:cNvSpPr txBox="1"/>
          <p:nvPr/>
        </p:nvSpPr>
        <p:spPr>
          <a:xfrm>
            <a:off x="5015120" y="2426853"/>
            <a:ext cx="4780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Mondo News Bold" panose="00000800000000000000" pitchFamily="50" charset="0"/>
                <a:ea typeface="Mondo News Bold" panose="00000800000000000000" pitchFamily="50" charset="0"/>
              </a:rPr>
              <a:t>Las Flores Cambá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5BC82-43EB-46FB-A2C7-6541CCF66F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937"/>
          <a:stretch/>
        </p:blipFill>
        <p:spPr>
          <a:xfrm>
            <a:off x="417684" y="5000185"/>
            <a:ext cx="5063428" cy="1280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247ED-45A9-4B20-90B8-8566144F9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 b="13910"/>
          <a:stretch/>
        </p:blipFill>
        <p:spPr>
          <a:xfrm>
            <a:off x="3481735" y="2159210"/>
            <a:ext cx="1749485" cy="117975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21E2D02-FFC7-4571-B3CA-FB043FF47C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62" y="4828987"/>
            <a:ext cx="6325148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Mondo News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Luquez</dc:creator>
  <cp:lastModifiedBy>Santiago Luquez</cp:lastModifiedBy>
  <cp:revision>2</cp:revision>
  <dcterms:created xsi:type="dcterms:W3CDTF">2022-08-16T05:40:47Z</dcterms:created>
  <dcterms:modified xsi:type="dcterms:W3CDTF">2022-08-16T06:12:52Z</dcterms:modified>
</cp:coreProperties>
</file>