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4"/>
  </p:notesMasterIdLst>
  <p:handoutMasterIdLst>
    <p:handoutMasterId r:id="rId5"/>
  </p:handoutMasterIdLst>
  <p:sldIdLst>
    <p:sldId id="826" r:id="rId2"/>
    <p:sldId id="1148" r:id="rId3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4F7"/>
    <a:srgbClr val="FD442B"/>
    <a:srgbClr val="FF0101"/>
    <a:srgbClr val="1552D1"/>
    <a:srgbClr val="FFFFFF"/>
    <a:srgbClr val="FFA9A9"/>
    <a:srgbClr val="1D41D5"/>
    <a:srgbClr val="06FD01"/>
    <a:srgbClr val="65FD62"/>
    <a:srgbClr val="A61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49BA5-B74A-9A4B-832A-FB39B267F89A}" v="1212" dt="2021-04-21T00:40:20.15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8" cy="502739"/>
          </a:xfrm>
          <a:prstGeom prst="rect">
            <a:avLst/>
          </a:prstGeom>
        </p:spPr>
        <p:txBody>
          <a:bodyPr vert="horz" lIns="89163" tIns="44582" rIns="89163" bIns="44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251"/>
            <a:ext cx="2984738" cy="502738"/>
          </a:xfrm>
          <a:prstGeom prst="rect">
            <a:avLst/>
          </a:prstGeom>
        </p:spPr>
        <p:txBody>
          <a:bodyPr vert="horz" lIns="89163" tIns="44582" rIns="89163" bIns="44582" rtlCol="0" anchor="b"/>
          <a:lstStyle>
            <a:lvl1pPr algn="l">
              <a:defRPr sz="1200"/>
            </a:lvl1pPr>
          </a:lstStyle>
          <a:p>
            <a:r>
              <a:rPr lang="en-US" dirty="0"/>
              <a:t>adsuhendar99@gmail.com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524" y="9517251"/>
            <a:ext cx="2984738" cy="502738"/>
          </a:xfrm>
          <a:prstGeom prst="rect">
            <a:avLst/>
          </a:prstGeom>
        </p:spPr>
        <p:txBody>
          <a:bodyPr vert="horz" lIns="89163" tIns="44582" rIns="89163" bIns="44582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70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8" cy="502739"/>
          </a:xfrm>
          <a:prstGeom prst="rect">
            <a:avLst/>
          </a:prstGeom>
        </p:spPr>
        <p:txBody>
          <a:bodyPr vert="horz" lIns="89163" tIns="44582" rIns="89163" bIns="44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24" y="0"/>
            <a:ext cx="2984738" cy="502739"/>
          </a:xfrm>
          <a:prstGeom prst="rect">
            <a:avLst/>
          </a:prstGeom>
        </p:spPr>
        <p:txBody>
          <a:bodyPr vert="horz" lIns="89163" tIns="44582" rIns="89163" bIns="44582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63" tIns="44582" rIns="89163" bIns="44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786" y="4822119"/>
            <a:ext cx="5510284" cy="3945371"/>
          </a:xfrm>
          <a:prstGeom prst="rect">
            <a:avLst/>
          </a:prstGeom>
        </p:spPr>
        <p:txBody>
          <a:bodyPr vert="horz" lIns="89163" tIns="44582" rIns="89163" bIns="445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251"/>
            <a:ext cx="2984738" cy="502738"/>
          </a:xfrm>
          <a:prstGeom prst="rect">
            <a:avLst/>
          </a:prstGeom>
        </p:spPr>
        <p:txBody>
          <a:bodyPr vert="horz" lIns="89163" tIns="44582" rIns="89163" bIns="44582" rtlCol="0" anchor="b"/>
          <a:lstStyle>
            <a:lvl1pPr algn="l">
              <a:defRPr sz="1200"/>
            </a:lvl1pPr>
          </a:lstStyle>
          <a:p>
            <a:r>
              <a:rPr lang="en-US"/>
              <a:t>By : Dwi Rahmanendra,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24" y="9517251"/>
            <a:ext cx="2984738" cy="502738"/>
          </a:xfrm>
          <a:prstGeom prst="rect">
            <a:avLst/>
          </a:prstGeom>
        </p:spPr>
        <p:txBody>
          <a:bodyPr vert="horz" lIns="89163" tIns="44582" rIns="89163" bIns="44582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8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By : Dwi Rahmanendra,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: Dwi Rahmanendra,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: Dwi Rahmanendra,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: Dwi Rahmanendra,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303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0597324" y="117425"/>
            <a:ext cx="917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swiss</a:t>
            </a:r>
            <a:endParaRPr lang="en-US" sz="2400" b="1" spc="-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199387" y="300160"/>
            <a:ext cx="444771" cy="348294"/>
            <a:chOff x="7164614" y="2853730"/>
            <a:chExt cx="1379411" cy="1080120"/>
          </a:xfrm>
        </p:grpSpPr>
        <p:sp>
          <p:nvSpPr>
            <p:cNvPr id="9" name="Parallelogram 8"/>
            <p:cNvSpPr/>
            <p:nvPr/>
          </p:nvSpPr>
          <p:spPr>
            <a:xfrm>
              <a:off x="7164614" y="2853730"/>
              <a:ext cx="1379411" cy="1080120"/>
            </a:xfrm>
            <a:prstGeom prst="parallelogram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spc="-150"/>
            </a:p>
          </p:txBody>
        </p:sp>
        <p:sp>
          <p:nvSpPr>
            <p:cNvPr id="10" name="Rectangle 29"/>
            <p:cNvSpPr/>
            <p:nvPr/>
          </p:nvSpPr>
          <p:spPr>
            <a:xfrm>
              <a:off x="7494477" y="3033948"/>
              <a:ext cx="719683" cy="719683"/>
            </a:xfrm>
            <a:custGeom>
              <a:avLst/>
              <a:gdLst/>
              <a:ahLst/>
              <a:cxnLst/>
              <a:rect l="l" t="t" r="r" b="b"/>
              <a:pathLst>
                <a:path w="1079326" h="1079326">
                  <a:moveTo>
                    <a:pt x="359246" y="0"/>
                  </a:moveTo>
                  <a:lnTo>
                    <a:pt x="719286" y="0"/>
                  </a:lnTo>
                  <a:lnTo>
                    <a:pt x="719286" y="359643"/>
                  </a:lnTo>
                  <a:lnTo>
                    <a:pt x="1079326" y="359643"/>
                  </a:lnTo>
                  <a:lnTo>
                    <a:pt x="1079326" y="719683"/>
                  </a:lnTo>
                  <a:lnTo>
                    <a:pt x="719286" y="719683"/>
                  </a:lnTo>
                  <a:lnTo>
                    <a:pt x="719286" y="1079326"/>
                  </a:lnTo>
                  <a:lnTo>
                    <a:pt x="359246" y="1079326"/>
                  </a:lnTo>
                  <a:lnTo>
                    <a:pt x="359246" y="719683"/>
                  </a:lnTo>
                  <a:lnTo>
                    <a:pt x="0" y="719683"/>
                  </a:lnTo>
                  <a:lnTo>
                    <a:pt x="0" y="359643"/>
                  </a:lnTo>
                  <a:lnTo>
                    <a:pt x="359246" y="359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spc="-15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10597324" y="303777"/>
            <a:ext cx="14173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</a:p>
        </p:txBody>
      </p:sp>
      <p:sp>
        <p:nvSpPr>
          <p:cNvPr id="12" name="Parallelogram 11"/>
          <p:cNvSpPr/>
          <p:nvPr userDrawn="1"/>
        </p:nvSpPr>
        <p:spPr>
          <a:xfrm>
            <a:off x="-200766" y="6452935"/>
            <a:ext cx="756150" cy="432118"/>
          </a:xfrm>
          <a:prstGeom prst="parallelogram">
            <a:avLst>
              <a:gd name="adj" fmla="val 43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92881" y="45410"/>
            <a:ext cx="4967258" cy="935931"/>
          </a:xfrm>
        </p:spPr>
        <p:txBody>
          <a:bodyPr>
            <a:normAutofit/>
          </a:bodyPr>
          <a:lstStyle>
            <a:lvl1pPr marL="0" indent="0">
              <a:buNone/>
              <a:defRPr sz="48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Introduction.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-23087" y="6525005"/>
            <a:ext cx="429378" cy="28797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 i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bldLvl="0" animBg="1"/>
      <p:bldP spid="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: Dwi Rahmanendra,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: Dwi Rahmanendra,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: Dwi Rahmanendra,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: Dwi Rahmanendra,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: Dwi Rahmanendra,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: Dwi Rahmanendra,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: Dwi Rahmanendra,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By : Dwi Rahmanendra,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: Dwi Rahmanendra,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0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659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4294967295"/>
          </p:nvPr>
        </p:nvSpPr>
        <p:spPr>
          <a:xfrm>
            <a:off x="0" y="527050"/>
            <a:ext cx="12181205" cy="2789238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br>
              <a:rPr lang="en-US" sz="9800" b="1" dirty="0">
                <a:solidFill>
                  <a:srgbClr val="FF0000"/>
                </a:solidFill>
                <a:latin typeface="+mn-lt"/>
              </a:rPr>
            </a:br>
            <a:r>
              <a:rPr lang="en-US" sz="6000" b="1" dirty="0">
                <a:solidFill>
                  <a:srgbClr val="0914F7"/>
                </a:solidFill>
              </a:rPr>
              <a:t>LATSAR CPNS </a:t>
            </a:r>
            <a:br>
              <a:rPr lang="en-US" sz="6000" b="1" dirty="0">
                <a:solidFill>
                  <a:srgbClr val="0914F7"/>
                </a:solidFill>
              </a:rPr>
            </a:br>
            <a:r>
              <a:rPr lang="en-US" sz="6000" b="1" dirty="0" err="1">
                <a:solidFill>
                  <a:srgbClr val="0914F7"/>
                </a:solidFill>
              </a:rPr>
              <a:t>Kemenkeu</a:t>
            </a:r>
            <a:r>
              <a:rPr lang="en-US" sz="6000" b="1" dirty="0">
                <a:solidFill>
                  <a:srgbClr val="0914F7"/>
                </a:solidFill>
              </a:rPr>
              <a:t> RI 2021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endParaRPr lang="en-US" sz="4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3348439"/>
            <a:ext cx="12181205" cy="830997"/>
          </a:xfrm>
          <a:prstGeom prst="rect">
            <a:avLst/>
          </a:prstGeom>
          <a:noFill/>
          <a:ln w="69850" cmpd="thickThin"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600" dirty="0">
                <a:solidFill>
                  <a:srgbClr val="0914F7"/>
                </a:solidFill>
                <a:sym typeface="+mn-ea"/>
              </a:rPr>
              <a:t>AGENDA1:</a:t>
            </a:r>
          </a:p>
          <a:p>
            <a:pPr algn="ctr"/>
            <a:r>
              <a:rPr lang="en-US" sz="2400" b="1" spc="600" dirty="0" err="1">
                <a:solidFill>
                  <a:srgbClr val="0914F7"/>
                </a:solidFill>
                <a:sym typeface="+mn-ea"/>
              </a:rPr>
              <a:t>Wawasan</a:t>
            </a:r>
            <a:r>
              <a:rPr lang="en-US" sz="2400" b="1" spc="600" dirty="0">
                <a:solidFill>
                  <a:srgbClr val="0914F7"/>
                </a:solidFill>
                <a:sym typeface="+mn-ea"/>
              </a:rPr>
              <a:t> </a:t>
            </a:r>
            <a:r>
              <a:rPr lang="en-US" sz="2400" b="1" spc="600" dirty="0" err="1">
                <a:solidFill>
                  <a:srgbClr val="0914F7"/>
                </a:solidFill>
                <a:sym typeface="+mn-ea"/>
              </a:rPr>
              <a:t>Kebangsaan</a:t>
            </a:r>
            <a:r>
              <a:rPr lang="en-US" sz="2400" b="1" spc="600" dirty="0">
                <a:solidFill>
                  <a:srgbClr val="0914F7"/>
                </a:solidFill>
                <a:sym typeface="+mn-ea"/>
              </a:rPr>
              <a:t> </a:t>
            </a:r>
            <a:r>
              <a:rPr lang="en-US" sz="2400" b="1" spc="600" dirty="0" err="1">
                <a:solidFill>
                  <a:srgbClr val="0914F7"/>
                </a:solidFill>
                <a:sym typeface="+mn-ea"/>
              </a:rPr>
              <a:t>dan</a:t>
            </a:r>
            <a:r>
              <a:rPr lang="en-US" sz="2400" b="1" spc="600" dirty="0">
                <a:solidFill>
                  <a:srgbClr val="0914F7"/>
                </a:solidFill>
                <a:sym typeface="+mn-ea"/>
              </a:rPr>
              <a:t> </a:t>
            </a:r>
            <a:r>
              <a:rPr lang="en-US" sz="2400" b="1" spc="600" dirty="0" err="1">
                <a:solidFill>
                  <a:srgbClr val="0914F7"/>
                </a:solidFill>
                <a:sym typeface="+mn-ea"/>
              </a:rPr>
              <a:t>Nilai-nilai</a:t>
            </a:r>
            <a:r>
              <a:rPr lang="en-US" sz="2400" b="1" spc="600" dirty="0">
                <a:solidFill>
                  <a:srgbClr val="0914F7"/>
                </a:solidFill>
                <a:sym typeface="+mn-ea"/>
              </a:rPr>
              <a:t> Bela Negara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C145B-5F12-4AB3-B113-51D56255FCF0}"/>
              </a:ext>
            </a:extLst>
          </p:cNvPr>
          <p:cNvSpPr txBox="1"/>
          <p:nvPr/>
        </p:nvSpPr>
        <p:spPr>
          <a:xfrm>
            <a:off x="2589460" y="4195076"/>
            <a:ext cx="7948999" cy="1384993"/>
          </a:xfrm>
          <a:prstGeom prst="rect">
            <a:avLst/>
          </a:prstGeom>
          <a:noFill/>
        </p:spPr>
        <p:txBody>
          <a:bodyPr wrap="square" lIns="91428" tIns="45719" rIns="91428" bIns="45719" rtlCol="0">
            <a:spAutoFit/>
          </a:bodyPr>
          <a:lstStyle/>
          <a:p>
            <a:pPr algn="ctr" defTabSz="914128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Disampaikan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endParaRPr lang="ko-KR" altLang="en-US" sz="2400" dirty="0">
              <a:solidFill>
                <a:srgbClr val="1ED0A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14128">
              <a:defRPr/>
            </a:pPr>
            <a:r>
              <a:rPr lang="en-US" altLang="ko-KR" sz="36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Nama </a:t>
            </a:r>
            <a:r>
              <a:rPr lang="en-US" altLang="ko-KR" sz="3600" b="1" dirty="0" err="1">
                <a:solidFill>
                  <a:prstClr val="black"/>
                </a:solidFill>
                <a:latin typeface="Arial"/>
                <a:cs typeface="Arial" pitchFamily="34" charset="0"/>
              </a:rPr>
              <a:t>Pengajar</a:t>
            </a:r>
            <a:endParaRPr lang="en-US" altLang="ko-KR" sz="3600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  <a:p>
            <a:pPr algn="ctr" defTabSz="914128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Angktan</a:t>
            </a:r>
            <a:r>
              <a:rPr lang="mr-IN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altLang="ko-KR" sz="24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mr-IN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ko-KR" altLang="en-US" sz="2400" dirty="0">
              <a:solidFill>
                <a:srgbClr val="1ED0A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"/>
          <p:cNvSpPr txBox="1"/>
          <p:nvPr/>
        </p:nvSpPr>
        <p:spPr bwMode="auto">
          <a:xfrm>
            <a:off x="3424619" y="213130"/>
            <a:ext cx="5342762" cy="754474"/>
          </a:xfrm>
          <a:prstGeom prst="rect">
            <a:avLst/>
          </a:prstGeom>
          <a:solidFill>
            <a:srgbClr val="FF0101"/>
          </a:solidFill>
          <a:ln w="9525">
            <a:noFill/>
            <a:miter lim="800000"/>
          </a:ln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charset="0"/>
              </a:rPr>
              <a:t>PENJELASAN  TUGAS  ASYNCRONOUS HARI KE 3 (6 JP)</a:t>
            </a:r>
          </a:p>
        </p:txBody>
      </p:sp>
      <p:sp>
        <p:nvSpPr>
          <p:cNvPr id="11" name="Text Box 57"/>
          <p:cNvSpPr txBox="1"/>
          <p:nvPr/>
        </p:nvSpPr>
        <p:spPr>
          <a:xfrm>
            <a:off x="198091" y="967604"/>
            <a:ext cx="11795818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en-US" sz="2400" dirty="0"/>
              <a:t>TUGAS INDIVIDU</a:t>
            </a:r>
          </a:p>
          <a:p>
            <a:pPr indent="0" algn="ctr">
              <a:buFont typeface="Arial" panose="020B0604020202020204" pitchFamily="34" charset="0"/>
              <a:buNone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Cari 3 </a:t>
            </a:r>
            <a:r>
              <a:rPr lang="en-US" sz="2400" dirty="0" err="1"/>
              <a:t>isu</a:t>
            </a:r>
            <a:r>
              <a:rPr lang="en-US" sz="2400" dirty="0"/>
              <a:t> </a:t>
            </a:r>
            <a:r>
              <a:rPr lang="en-US" sz="2400" dirty="0" err="1"/>
              <a:t>kontemporer</a:t>
            </a:r>
            <a:r>
              <a:rPr lang="en-US" sz="2400" dirty="0"/>
              <a:t> yang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sedang</a:t>
            </a:r>
            <a:r>
              <a:rPr lang="en-US" sz="2400" dirty="0"/>
              <a:t> viral.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Dari 3 </a:t>
            </a:r>
            <a:r>
              <a:rPr lang="en-US" sz="2400" dirty="0" err="1"/>
              <a:t>isu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pilih</a:t>
            </a:r>
            <a:r>
              <a:rPr lang="en-US" sz="2400" dirty="0"/>
              <a:t> 1 </a:t>
            </a:r>
            <a:r>
              <a:rPr lang="en-US" sz="2400" dirty="0" err="1"/>
              <a:t>isu</a:t>
            </a:r>
            <a:r>
              <a:rPr lang="en-US" sz="2400" dirty="0"/>
              <a:t> yang paling </a:t>
            </a:r>
            <a:r>
              <a:rPr lang="en-US" sz="2400" dirty="0" err="1"/>
              <a:t>prioritas</a:t>
            </a:r>
            <a:r>
              <a:rPr lang="en-US" sz="2400" dirty="0"/>
              <a:t>/</a:t>
            </a:r>
            <a:r>
              <a:rPr lang="en-US" sz="2400" dirty="0" err="1"/>
              <a:t>krusial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diselesaikan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isu</a:t>
            </a:r>
            <a:r>
              <a:rPr lang="en-US" sz="2400" dirty="0"/>
              <a:t> yang </a:t>
            </a:r>
            <a:r>
              <a:rPr lang="en-US" sz="2400" dirty="0" err="1"/>
              <a:t>dipilih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penyebab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dipelajari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cari</a:t>
            </a:r>
            <a:r>
              <a:rPr lang="en-US" sz="2400" dirty="0"/>
              <a:t> minimal 3 </a:t>
            </a:r>
            <a:r>
              <a:rPr lang="en-US" sz="2400" dirty="0" err="1"/>
              <a:t>solusi</a:t>
            </a:r>
            <a:r>
              <a:rPr lang="en-US" sz="2400" dirty="0"/>
              <a:t>/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isu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ym typeface="+mn-ea"/>
              </a:rPr>
              <a:t>Penugasan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diselesaikan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sesuai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jadwal</a:t>
            </a:r>
            <a:r>
              <a:rPr lang="en-US" sz="2400" dirty="0">
                <a:sym typeface="+mn-ea"/>
              </a:rPr>
              <a:t> yang </a:t>
            </a:r>
            <a:r>
              <a:rPr lang="en-US" sz="2400" dirty="0" err="1">
                <a:sym typeface="+mn-ea"/>
              </a:rPr>
              <a:t>ditentukan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10284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2816</TotalTime>
  <Words>95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Gallery</vt:lpstr>
      <vt:lpstr> LATSAR CPNS  Kemenkeu RI 2021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DELL</dc:creator>
  <cp:lastModifiedBy>Ghina</cp:lastModifiedBy>
  <cp:revision>286</cp:revision>
  <cp:lastPrinted>2021-03-02T00:11:06Z</cp:lastPrinted>
  <dcterms:created xsi:type="dcterms:W3CDTF">2019-03-13T05:14:00Z</dcterms:created>
  <dcterms:modified xsi:type="dcterms:W3CDTF">2021-06-10T05:38:21Z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