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9"/>
    <p:restoredTop sz="96341"/>
  </p:normalViewPr>
  <p:slideViewPr>
    <p:cSldViewPr snapToGrid="0" snapToObjects="1">
      <p:cViewPr varScale="1">
        <p:scale>
          <a:sx n="123" d="100"/>
          <a:sy n="123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0E7E-A419-A04D-AE3A-9CE4CED1D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B88-808B-8747-9F58-33069A9D8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3242-A74D-374C-900E-5C51AA04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0C02-8BFB-A74E-B9E4-038141D0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FD0F-AF0F-774F-8055-4E0802E4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9E3D-59DD-1B45-BC3A-16D29E9C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10CCB-CF35-6F44-AF74-8DEFE59E1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B804-37D3-FE4E-A8F1-4CDEED5F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7A12-180D-1943-80CA-1C387245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8591-EC38-CC44-9742-5DECB6E6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36BFA-567B-AD45-9FC6-2FD295806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BF54-A932-E74E-8A7B-3A5EF8FC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56D5-3DFB-F243-A4AA-3AD2B207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6D06F-87BC-C442-A45C-00F9679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4CA4-5F8C-2541-9FB7-E95B127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F7A6-D46D-4E44-9F1A-BAB4E914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DAB28-C7C8-EE41-BA19-E41B3CA1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2F50-77F1-1B4F-8B81-85E1D75B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A3E6C-176B-CD44-8DF5-42F9A9EE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BE08-D8C5-D146-B594-CF628260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0E17-290D-1146-B970-7D0071B0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D2B0-27FD-5540-BE38-CB5E1259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04EE-DF53-1842-9735-739E82A7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83CA-7BAD-CF4C-B196-C080C838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0FFB-E1AE-BF46-8D40-00870977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484A-AC44-004D-9489-95849D87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A09C-E78D-9141-887B-4CF99AC8E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EA0C-A885-3847-A29A-1543B6FCE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F7C21-B3EF-974E-9F93-C998969E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97D17-734D-914C-894B-104C8468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462E0-F7AD-D44F-BD5C-7243604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5A8B-8726-894F-9C1F-1F842F17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37E1-AE43-DC4F-8113-9E926BEC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A9E50-9D84-944F-8072-657E70E5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964C9-AE59-D841-91B8-799646C1C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DB32A-F426-4340-9FC6-9548D3923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455F8-60AC-7141-806C-F7EDDD4A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CE156-C2FD-FE40-9573-A5821A37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BBA2-9543-FB43-9E78-75CF1CC4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846E-B5C9-0442-BF8C-9D4D4CF8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8E7C1-D5DF-7B46-9638-26E1C526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1EF5-D479-184C-9D27-624B0CE4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617A4-58FB-454D-9213-1077F21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2F56C-CEBA-4A48-BBAD-C62CB04F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0AC50-E137-3542-A370-7ABB43E3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93F7C-FEF2-8647-9725-07520E20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F32E-E7F8-0545-AB8F-71AF78E8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45C8-8148-0747-841D-12011AE7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6319-CF9C-FC45-9740-1E71434C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1FA09-49E0-354D-B486-DEFA2DED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17C8-9E4A-EA47-95A9-84D8B149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A66C7-65A8-DF49-9C86-E8AC0015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31BD-13E0-2E4F-9B31-5E329B3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DE04F-1D7E-F749-BA05-3759BEEF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E0E3-8A83-FC4B-AF30-03116D21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31DB-AC66-7C47-A360-D69DD72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90E03-DDDC-9343-A9FC-DF3677B3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52D5-910F-974D-AEAD-6A483F04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059F-6F24-514D-8970-C43B7927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3DF93-5AE9-5348-9240-75590975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4CFE-6E63-524C-9F79-F5FF1E51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7081-9D3E-F44F-897D-65921348DA2C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1128-361F-7140-BADA-B9095F4E2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9A78-0378-2A44-A4A1-D739CCCE6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B2C01-B2F4-7B42-9AD9-690B5DB5D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6DDAC1-E5B5-264B-8F53-9B8F0126C494}"/>
              </a:ext>
            </a:extLst>
          </p:cNvPr>
          <p:cNvSpPr/>
          <p:nvPr/>
        </p:nvSpPr>
        <p:spPr>
          <a:xfrm>
            <a:off x="4219237" y="1107362"/>
            <a:ext cx="1633781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23900" b="1" u="sng" cap="none" spc="0" dirty="0">
                <a:ln w="0"/>
                <a:solidFill>
                  <a:srgbClr val="64B7D7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9835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2021-08-03T12:54:43Z</dcterms:created>
  <dcterms:modified xsi:type="dcterms:W3CDTF">2021-08-03T13:24:47Z</dcterms:modified>
</cp:coreProperties>
</file>