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Numpy y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Los </a:t>
            </a:r>
            <a:r>
              <a:rPr dirty="0" err="1"/>
              <a:t>arreglos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Numpy</a:t>
            </a:r>
            <a:r>
              <a:rPr dirty="0"/>
              <a:t> son </a:t>
            </a:r>
            <a:r>
              <a:rPr dirty="0" err="1"/>
              <a:t>una</a:t>
            </a:r>
            <a:r>
              <a:rPr dirty="0"/>
              <a:t> forma </a:t>
            </a:r>
            <a:r>
              <a:rPr dirty="0" err="1"/>
              <a:t>útil</a:t>
            </a:r>
            <a:r>
              <a:rPr dirty="0"/>
              <a:t> para </a:t>
            </a:r>
            <a:r>
              <a:rPr dirty="0" err="1"/>
              <a:t>almacenar</a:t>
            </a:r>
            <a:r>
              <a:rPr dirty="0"/>
              <a:t> y manipular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numéricos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Python. Una de las </a:t>
            </a:r>
            <a:r>
              <a:rPr dirty="0" err="1"/>
              <a:t>principales</a:t>
            </a:r>
            <a:r>
              <a:rPr dirty="0"/>
              <a:t> </a:t>
            </a:r>
            <a:r>
              <a:rPr dirty="0" err="1"/>
              <a:t>herramientas</a:t>
            </a:r>
            <a:r>
              <a:rPr dirty="0"/>
              <a:t> para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arreglos</a:t>
            </a:r>
            <a:r>
              <a:rPr dirty="0"/>
              <a:t> es </a:t>
            </a:r>
            <a:r>
              <a:rPr dirty="0" err="1"/>
              <a:t>el</a:t>
            </a:r>
            <a:r>
              <a:rPr dirty="0"/>
              <a:t> Array. </a:t>
            </a:r>
            <a:r>
              <a:rPr dirty="0" err="1"/>
              <a:t>Esto</a:t>
            </a:r>
            <a:r>
              <a:rPr dirty="0"/>
              <a:t> te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arreglos</a:t>
            </a:r>
            <a:r>
              <a:rPr dirty="0"/>
              <a:t> a partir de </a:t>
            </a:r>
            <a:r>
              <a:rPr dirty="0" err="1"/>
              <a:t>listas</a:t>
            </a:r>
            <a:r>
              <a:rPr dirty="0"/>
              <a:t>, </a:t>
            </a:r>
            <a:r>
              <a:rPr dirty="0" err="1"/>
              <a:t>tuplas</a:t>
            </a:r>
            <a:r>
              <a:rPr dirty="0"/>
              <a:t> y </a:t>
            </a:r>
            <a:r>
              <a:rPr dirty="0" err="1"/>
              <a:t>otros</a:t>
            </a:r>
            <a:r>
              <a:rPr dirty="0"/>
              <a:t> </a:t>
            </a:r>
            <a:r>
              <a:rPr dirty="0" err="1"/>
              <a:t>arreglos</a:t>
            </a:r>
            <a:r>
              <a:rPr dirty="0"/>
              <a:t>. </a:t>
            </a:r>
            <a:r>
              <a:rPr dirty="0" err="1"/>
              <a:t>Otra</a:t>
            </a:r>
            <a:r>
              <a:rPr dirty="0"/>
              <a:t> </a:t>
            </a:r>
            <a:r>
              <a:rPr dirty="0" err="1"/>
              <a:t>herramienta</a:t>
            </a:r>
            <a:r>
              <a:rPr dirty="0"/>
              <a:t> clave para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arreglos</a:t>
            </a:r>
            <a:r>
              <a:rPr dirty="0"/>
              <a:t> es </a:t>
            </a:r>
            <a:r>
              <a:rPr dirty="0" err="1"/>
              <a:t>MeshGrid</a:t>
            </a:r>
            <a:r>
              <a:rPr dirty="0"/>
              <a:t>, que te </a:t>
            </a:r>
            <a:r>
              <a:rPr dirty="0" err="1"/>
              <a:t>ayuda</a:t>
            </a:r>
            <a:r>
              <a:rPr dirty="0"/>
              <a:t> a </a:t>
            </a:r>
            <a:r>
              <a:rPr dirty="0" err="1"/>
              <a:t>generar</a:t>
            </a:r>
            <a:r>
              <a:rPr dirty="0"/>
              <a:t> matrices </a:t>
            </a:r>
            <a:r>
              <a:rPr dirty="0" err="1"/>
              <a:t>multidimensionales</a:t>
            </a:r>
            <a:r>
              <a:rPr dirty="0"/>
              <a:t> a partir de </a:t>
            </a:r>
            <a:r>
              <a:rPr dirty="0" err="1"/>
              <a:t>vectores</a:t>
            </a:r>
            <a:r>
              <a:rPr dirty="0"/>
              <a:t> 1D. Por </a:t>
            </a:r>
            <a:r>
              <a:rPr dirty="0" err="1"/>
              <a:t>último</a:t>
            </a:r>
            <a:r>
              <a:rPr dirty="0"/>
              <a:t>, </a:t>
            </a:r>
            <a:r>
              <a:rPr dirty="0" err="1"/>
              <a:t>linspace</a:t>
            </a:r>
            <a:r>
              <a:rPr dirty="0"/>
              <a:t> es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función</a:t>
            </a:r>
            <a:r>
              <a:rPr dirty="0"/>
              <a:t> que te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secuencia</a:t>
            </a:r>
            <a:r>
              <a:rPr dirty="0"/>
              <a:t> </a:t>
            </a:r>
            <a:r>
              <a:rPr dirty="0" err="1"/>
              <a:t>regularmente</a:t>
            </a:r>
            <a:r>
              <a:rPr dirty="0"/>
              <a:t> </a:t>
            </a:r>
            <a:r>
              <a:rPr dirty="0" err="1"/>
              <a:t>espaciada</a:t>
            </a:r>
            <a:r>
              <a:rPr dirty="0"/>
              <a:t> entre dos </a:t>
            </a:r>
            <a:r>
              <a:rPr dirty="0" err="1"/>
              <a:t>números</a:t>
            </a:r>
            <a:r>
              <a:rPr dirty="0"/>
              <a:t> </a:t>
            </a:r>
            <a:r>
              <a:rPr dirty="0" err="1"/>
              <a:t>especificados</a:t>
            </a:r>
            <a:r>
              <a:rPr dirty="0"/>
              <a:t>. </a:t>
            </a:r>
            <a:r>
              <a:rPr dirty="0" err="1"/>
              <a:t>Esto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ser </a:t>
            </a:r>
            <a:r>
              <a:rPr dirty="0" err="1"/>
              <a:t>útil</a:t>
            </a:r>
            <a:r>
              <a:rPr dirty="0"/>
              <a:t> para </a:t>
            </a:r>
            <a:r>
              <a:rPr dirty="0" err="1"/>
              <a:t>construir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y hacer </a:t>
            </a:r>
            <a:r>
              <a:rPr dirty="0" err="1"/>
              <a:t>cálculos</a:t>
            </a:r>
            <a:r>
              <a:rPr dirty="0"/>
              <a:t> </a:t>
            </a:r>
            <a:r>
              <a:rPr dirty="0" err="1"/>
              <a:t>numéricos</a:t>
            </a:r>
            <a:r>
              <a:rPr dirty="0"/>
              <a:t> </a:t>
            </a:r>
            <a:r>
              <a:rPr dirty="0" err="1"/>
              <a:t>precisos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Numpy y Matrices</vt:lpstr>
      <vt:lpstr>Prueba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y Matrices</dc:title>
  <dc:subject/>
  <dc:creator/>
  <cp:keywords/>
  <dc:description>generated using python-pptx</dc:description>
  <cp:lastModifiedBy>Matias Vasconez</cp:lastModifiedBy>
  <cp:revision>2</cp:revision>
  <dcterms:created xsi:type="dcterms:W3CDTF">2013-01-27T09:14:16Z</dcterms:created>
  <dcterms:modified xsi:type="dcterms:W3CDTF">2023-09-03T21:31:05Z</dcterms:modified>
  <cp:category/>
</cp:coreProperties>
</file>