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BE36C-DE59-904D-3C5E-D57A38345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063991-5FB8-9581-49A1-1D166EF1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29D74-92DE-20FC-C63B-1D74CC74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273B9-859E-7C5E-A43E-0C1FC0AD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C2DE2-1DA8-FD48-7187-D0C475FE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800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E75DC-3951-7B5C-C03E-9776D3B2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ABBF69-3FC1-A99E-DED9-748FC8CF0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185F7E-F956-5932-BE2A-F3BF4A24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44ACED-C01F-6422-C13A-C8A67EF8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8EA0C-E243-D69D-C82E-F1E66E5C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07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C9ED8E-3DB8-0CB4-3E0F-8FE076088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B11717-526E-561D-9392-14C1A298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22B66-585B-4744-3CB2-5EFB972B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11588-A219-6A69-4355-50A5FBE6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53995-0179-6587-D0C2-A8D5E403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08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967A1-1DC3-D3EE-136D-0F800F4D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E7B7B-D162-FBB4-A286-9D730FA4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D87AA-EB87-ED28-4FAE-51F4EA50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68BAC-F344-A991-16F4-7DA4C797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2EFF3-91F1-7190-74BB-1C873EB6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888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EE363-EB1D-006D-15CF-8EF8D2C0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BB2EF-B357-F494-9D2E-6C9E8FDE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4B476-A859-658A-5C41-370904CD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6338B-075C-8C2C-A71C-0A4FF9E2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AAEE5-B312-76E6-50B0-F8FA1D36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76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C9A3F-537C-32AD-FF7C-CF60885E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958E0-72B3-7883-2915-D5F301663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051E82-DB75-25E3-F92A-EE37CC8D8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398282-0717-94D2-2045-F8D5BFF6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F9FD81-EB8A-FE5B-7E1B-AF41C1A1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39AB58-795F-8D25-DA31-C22E3683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536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09E94-92EE-D997-218D-D266C729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9DD9CC-34C6-B9AE-6BDE-A23D7B0D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079462-E9AC-09BB-6663-D092D403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7414BA-0F5F-1658-F6C0-560BD73A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9D03FE-3EBE-62F2-471F-FA0C3223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BB3E00-8232-6504-5646-615E81FD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18A644-ADAB-15C3-642D-6E7273D5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E84E59-9016-8EA6-C7AD-CE27192C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232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A6A6-D6C0-22C8-58F8-FBEE8C54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56423-148B-688A-7C60-16C91EC7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6E044E-F146-F031-2578-14C24E5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08F18A-178D-871B-54E3-7B63C5B9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02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5A856F-2851-FD42-5492-B3ADAC5D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47F5EC-D806-BEA4-595F-5514A4A7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B00A58-5E07-B746-FDC7-6F55E545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456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4604F-F850-E7B0-083B-007B46D3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AE1A0-1369-05F0-2DD4-5AB71579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5846FD-FAFE-3595-D3AB-E8421139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407AE-8623-9436-C59B-9623F102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505708-7F7E-8153-B445-90715FC3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0D7E2F-C044-36FB-A660-FB7F6E2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89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2D5A7-F3AF-6EEC-CFFF-711BD62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E4A27A-97D7-11E4-D27F-074210FF6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3F2C10-0F21-6033-2098-608E9219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F5F259-28A9-CFC2-D8A5-4518FCAE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E7A019-C6A9-9177-C3A2-07637ACC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EBDA90-15ED-9667-1810-AB97AB43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16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5EF736-A69D-85DE-B44A-AA657106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A889AE-49B0-2980-FF6A-C68D02BD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38FF8-26A7-C786-5238-F86AFA78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886-1043-43A3-9369-176A708C4823}" type="datetimeFigureOut">
              <a:rPr lang="es-419" smtClean="0"/>
              <a:t>3/9/2023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8B55C-380F-629E-3EC6-826628BE2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047BC-885E-6274-A3DC-65F324BE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481E-18FF-463C-8FC5-8A40A99727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83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49355-B5AA-1170-747B-9722FADE4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Arreglos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8DCA06-763C-F15A-C4B3-74828F89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Teoría y ejercicios</a:t>
            </a:r>
          </a:p>
        </p:txBody>
      </p:sp>
    </p:spTree>
    <p:extLst>
      <p:ext uri="{BB962C8B-B14F-4D97-AF65-F5344CB8AC3E}">
        <p14:creationId xmlns:p14="http://schemas.microsoft.com/office/powerpoint/2010/main" val="19042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18917-3B1F-45CA-CEEC-794A4C1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C34CD-F522-C2EB-F0A0-1B8387EF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test1</a:t>
            </a:r>
          </a:p>
        </p:txBody>
      </p:sp>
    </p:spTree>
    <p:extLst>
      <p:ext uri="{BB962C8B-B14F-4D97-AF65-F5344CB8AC3E}">
        <p14:creationId xmlns:p14="http://schemas.microsoft.com/office/powerpoint/2010/main" val="291312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18917-3B1F-45CA-CEEC-794A4C1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C34CD-F522-C2EB-F0A0-1B8387EF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test1</a:t>
            </a:r>
          </a:p>
        </p:txBody>
      </p:sp>
    </p:spTree>
    <p:extLst>
      <p:ext uri="{BB962C8B-B14F-4D97-AF65-F5344CB8AC3E}">
        <p14:creationId xmlns:p14="http://schemas.microsoft.com/office/powerpoint/2010/main" val="5715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18917-3B1F-45CA-CEEC-794A4C1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C34CD-F522-C2EB-F0A0-1B8387EF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test1</a:t>
            </a:r>
          </a:p>
        </p:txBody>
      </p:sp>
    </p:spTree>
    <p:extLst>
      <p:ext uri="{BB962C8B-B14F-4D97-AF65-F5344CB8AC3E}">
        <p14:creationId xmlns:p14="http://schemas.microsoft.com/office/powerpoint/2010/main" val="339476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18917-3B1F-45CA-CEEC-794A4C1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C34CD-F522-C2EB-F0A0-1B8387EF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test1</a:t>
            </a:r>
          </a:p>
        </p:txBody>
      </p:sp>
    </p:spTree>
    <p:extLst>
      <p:ext uri="{BB962C8B-B14F-4D97-AF65-F5344CB8AC3E}">
        <p14:creationId xmlns:p14="http://schemas.microsoft.com/office/powerpoint/2010/main" val="2616618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Arreglos</vt:lpstr>
      <vt:lpstr>Concepto</vt:lpstr>
      <vt:lpstr>Concepto 2</vt:lpstr>
      <vt:lpstr>Concepto 3</vt:lpstr>
      <vt:lpstr>Concepto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David Anthony Terreros Gurumendi</dc:creator>
  <cp:lastModifiedBy>David Anthony Terreros Gurumendi</cp:lastModifiedBy>
  <cp:revision>1</cp:revision>
  <dcterms:created xsi:type="dcterms:W3CDTF">2023-09-03T10:24:50Z</dcterms:created>
  <dcterms:modified xsi:type="dcterms:W3CDTF">2023-09-03T10:26:11Z</dcterms:modified>
</cp:coreProperties>
</file>