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9" r:id="rId4"/>
    <p:sldId id="266" r:id="rId5"/>
    <p:sldId id="267" r:id="rId6"/>
    <p:sldId id="273" r:id="rId7"/>
    <p:sldId id="274" r:id="rId8"/>
    <p:sldId id="260" r:id="rId9"/>
    <p:sldId id="276" r:id="rId10"/>
    <p:sldId id="277" r:id="rId11"/>
    <p:sldId id="278" r:id="rId12"/>
    <p:sldId id="261" r:id="rId13"/>
    <p:sldId id="268" r:id="rId14"/>
    <p:sldId id="269" r:id="rId15"/>
    <p:sldId id="270" r:id="rId16"/>
    <p:sldId id="271" r:id="rId17"/>
    <p:sldId id="272" r:id="rId18"/>
    <p:sldId id="262" r:id="rId19"/>
    <p:sldId id="263" r:id="rId20"/>
    <p:sldId id="265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471"/>
  </p:normalViewPr>
  <p:slideViewPr>
    <p:cSldViewPr snapToGrid="0" snapToObjects="1">
      <p:cViewPr varScale="1">
        <p:scale>
          <a:sx n="90" d="100"/>
          <a:sy n="90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58FE7-8832-4CB6-A368-DB18F08936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F12AC06-0AD8-4A97-A33F-40E9D95067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Primary production</a:t>
          </a:r>
        </a:p>
      </dgm:t>
    </dgm:pt>
    <dgm:pt modelId="{1D07C203-C46A-41BD-935D-7D6632E8CD15}" type="parTrans" cxnId="{8B535726-0BF5-4B17-A13D-5335D52E9369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E4C53C-1D9B-4635-A318-3F8C6E293B68}" type="sibTrans" cxnId="{8B535726-0BF5-4B17-A13D-5335D52E9369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341FFD-EAE5-4693-8578-A21E94DDD19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Transfer efficiency</a:t>
          </a:r>
        </a:p>
      </dgm:t>
    </dgm:pt>
    <dgm:pt modelId="{3989F93C-63DD-40A0-B81F-F75B8DFD6F7B}" type="parTrans" cxnId="{F8789BD0-0F1F-4D6D-9406-047D463A1AC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6E5CBF-28AE-442D-AADB-2CED09F747C6}" type="sibTrans" cxnId="{F8789BD0-0F1F-4D6D-9406-047D463A1AC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15EF6E-9A88-4FBA-8A27-884311AC854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Life history traits</a:t>
          </a:r>
        </a:p>
      </dgm:t>
    </dgm:pt>
    <dgm:pt modelId="{CE42CC6E-947B-48BA-92F1-084BF5F4425A}" type="parTrans" cxnId="{CEB6CEDA-57FE-49CF-A00F-3709F9E87CA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B46C89-AF6D-478F-BCDA-637FCB651B26}" type="sibTrans" cxnId="{CEB6CEDA-57FE-49CF-A00F-3709F9E87CA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A0EAFC2-6EF5-4D7D-919D-365DAA3CC7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Trophic Biomass</a:t>
          </a:r>
        </a:p>
      </dgm:t>
    </dgm:pt>
    <dgm:pt modelId="{E32DE925-9F2F-465F-BE45-7535F6BBC0BB}" type="parTrans" cxnId="{2298458B-A168-4C92-B5FD-7D62E311355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AB6EBE4-2A04-4E4B-A70D-0FA785EFE0B9}" type="sibTrans" cxnId="{2298458B-A168-4C92-B5FD-7D62E311355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E80D28-F9CD-4505-8B0D-7728A7B75EC6}" type="pres">
      <dgm:prSet presAssocID="{D6158FE7-8832-4CB6-A368-DB18F08936B0}" presName="root" presStyleCnt="0">
        <dgm:presLayoutVars>
          <dgm:dir/>
          <dgm:resizeHandles val="exact"/>
        </dgm:presLayoutVars>
      </dgm:prSet>
      <dgm:spPr/>
    </dgm:pt>
    <dgm:pt modelId="{0A1AA112-C1D8-41F6-AFF8-A99C4ECF7F82}" type="pres">
      <dgm:prSet presAssocID="{2F12AC06-0AD8-4A97-A33F-40E9D9506791}" presName="compNode" presStyleCnt="0"/>
      <dgm:spPr/>
    </dgm:pt>
    <dgm:pt modelId="{A3ECD09A-3B63-40BE-87C7-08D94F8E4CA6}" type="pres">
      <dgm:prSet presAssocID="{2F12AC06-0AD8-4A97-A33F-40E9D95067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4EE29448-81ED-4F27-B875-021C33B422A4}" type="pres">
      <dgm:prSet presAssocID="{2F12AC06-0AD8-4A97-A33F-40E9D9506791}" presName="spaceRect" presStyleCnt="0"/>
      <dgm:spPr/>
    </dgm:pt>
    <dgm:pt modelId="{A45713E0-AEF3-426B-BB54-D236074A14FE}" type="pres">
      <dgm:prSet presAssocID="{2F12AC06-0AD8-4A97-A33F-40E9D9506791}" presName="textRect" presStyleLbl="revTx" presStyleIdx="0" presStyleCnt="4">
        <dgm:presLayoutVars>
          <dgm:chMax val="1"/>
          <dgm:chPref val="1"/>
        </dgm:presLayoutVars>
      </dgm:prSet>
      <dgm:spPr/>
    </dgm:pt>
    <dgm:pt modelId="{6666138D-D544-4F82-A2EC-2C65DBBBCCBD}" type="pres">
      <dgm:prSet presAssocID="{42E4C53C-1D9B-4635-A318-3F8C6E293B68}" presName="sibTrans" presStyleCnt="0"/>
      <dgm:spPr/>
    </dgm:pt>
    <dgm:pt modelId="{549119E1-C3A0-415F-9B06-2E3EB92A2E4E}" type="pres">
      <dgm:prSet presAssocID="{A6341FFD-EAE5-4693-8578-A21E94DDD19F}" presName="compNode" presStyleCnt="0"/>
      <dgm:spPr/>
    </dgm:pt>
    <dgm:pt modelId="{873364C3-EA91-42C3-B5F6-536B77DAA3D6}" type="pres">
      <dgm:prSet presAssocID="{A6341FFD-EAE5-4693-8578-A21E94DDD1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91D37C7-C810-4F37-8DC5-6CA5E9C5ABA6}" type="pres">
      <dgm:prSet presAssocID="{A6341FFD-EAE5-4693-8578-A21E94DDD19F}" presName="spaceRect" presStyleCnt="0"/>
      <dgm:spPr/>
    </dgm:pt>
    <dgm:pt modelId="{83AE6E50-FF21-4237-B857-5438849D816C}" type="pres">
      <dgm:prSet presAssocID="{A6341FFD-EAE5-4693-8578-A21E94DDD19F}" presName="textRect" presStyleLbl="revTx" presStyleIdx="1" presStyleCnt="4">
        <dgm:presLayoutVars>
          <dgm:chMax val="1"/>
          <dgm:chPref val="1"/>
        </dgm:presLayoutVars>
      </dgm:prSet>
      <dgm:spPr/>
    </dgm:pt>
    <dgm:pt modelId="{AC4883DA-9E4B-4038-BEF1-227528CC9155}" type="pres">
      <dgm:prSet presAssocID="{D96E5CBF-28AE-442D-AADB-2CED09F747C6}" presName="sibTrans" presStyleCnt="0"/>
      <dgm:spPr/>
    </dgm:pt>
    <dgm:pt modelId="{85618B72-766F-4B0A-81B2-2B2B58F7A334}" type="pres">
      <dgm:prSet presAssocID="{AB15EF6E-9A88-4FBA-8A27-884311AC8543}" presName="compNode" presStyleCnt="0"/>
      <dgm:spPr/>
    </dgm:pt>
    <dgm:pt modelId="{8220AEAA-C10B-4CCA-8790-D1D4B2E7669E}" type="pres">
      <dgm:prSet presAssocID="{AB15EF6E-9A88-4FBA-8A27-884311AC85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AE9CC9-0A8F-41F1-A8CC-269A5C14BD13}" type="pres">
      <dgm:prSet presAssocID="{AB15EF6E-9A88-4FBA-8A27-884311AC8543}" presName="spaceRect" presStyleCnt="0"/>
      <dgm:spPr/>
    </dgm:pt>
    <dgm:pt modelId="{92577BD5-99EC-4B8B-B8FC-E98F84410116}" type="pres">
      <dgm:prSet presAssocID="{AB15EF6E-9A88-4FBA-8A27-884311AC8543}" presName="textRect" presStyleLbl="revTx" presStyleIdx="2" presStyleCnt="4">
        <dgm:presLayoutVars>
          <dgm:chMax val="1"/>
          <dgm:chPref val="1"/>
        </dgm:presLayoutVars>
      </dgm:prSet>
      <dgm:spPr/>
    </dgm:pt>
    <dgm:pt modelId="{1A986F30-D2C9-4C16-BC3C-E2EDE44A133A}" type="pres">
      <dgm:prSet presAssocID="{A5B46C89-AF6D-478F-BCDA-637FCB651B26}" presName="sibTrans" presStyleCnt="0"/>
      <dgm:spPr/>
    </dgm:pt>
    <dgm:pt modelId="{364D0431-25F3-486B-A280-1B16FA4A8E6A}" type="pres">
      <dgm:prSet presAssocID="{BA0EAFC2-6EF5-4D7D-919D-365DAA3CC7FD}" presName="compNode" presStyleCnt="0"/>
      <dgm:spPr/>
    </dgm:pt>
    <dgm:pt modelId="{D0285F60-CD63-4950-940B-986FF52F3AF4}" type="pres">
      <dgm:prSet presAssocID="{BA0EAFC2-6EF5-4D7D-919D-365DAA3CC7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AD0B24A-9116-4D8D-8205-810C3EC6534E}" type="pres">
      <dgm:prSet presAssocID="{BA0EAFC2-6EF5-4D7D-919D-365DAA3CC7FD}" presName="spaceRect" presStyleCnt="0"/>
      <dgm:spPr/>
    </dgm:pt>
    <dgm:pt modelId="{0656219D-CD9B-4B20-830A-01A9B5B152CA}" type="pres">
      <dgm:prSet presAssocID="{BA0EAFC2-6EF5-4D7D-919D-365DAA3CC7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535726-0BF5-4B17-A13D-5335D52E9369}" srcId="{D6158FE7-8832-4CB6-A368-DB18F08936B0}" destId="{2F12AC06-0AD8-4A97-A33F-40E9D9506791}" srcOrd="0" destOrd="0" parTransId="{1D07C203-C46A-41BD-935D-7D6632E8CD15}" sibTransId="{42E4C53C-1D9B-4635-A318-3F8C6E293B68}"/>
    <dgm:cxn modelId="{CFDB4960-F767-044B-96E9-10D3403819A8}" type="presOf" srcId="{A6341FFD-EAE5-4693-8578-A21E94DDD19F}" destId="{83AE6E50-FF21-4237-B857-5438849D816C}" srcOrd="0" destOrd="0" presId="urn:microsoft.com/office/officeart/2018/2/layout/IconLabelList"/>
    <dgm:cxn modelId="{2298458B-A168-4C92-B5FD-7D62E3113556}" srcId="{D6158FE7-8832-4CB6-A368-DB18F08936B0}" destId="{BA0EAFC2-6EF5-4D7D-919D-365DAA3CC7FD}" srcOrd="3" destOrd="0" parTransId="{E32DE925-9F2F-465F-BE45-7535F6BBC0BB}" sibTransId="{EAB6EBE4-2A04-4E4B-A70D-0FA785EFE0B9}"/>
    <dgm:cxn modelId="{7EE9DAB9-FE3D-7249-9B80-17046DE2ACF1}" type="presOf" srcId="{AB15EF6E-9A88-4FBA-8A27-884311AC8543}" destId="{92577BD5-99EC-4B8B-B8FC-E98F84410116}" srcOrd="0" destOrd="0" presId="urn:microsoft.com/office/officeart/2018/2/layout/IconLabelList"/>
    <dgm:cxn modelId="{E8BB82BB-F9CC-2241-9C12-82B1E05D2767}" type="presOf" srcId="{D6158FE7-8832-4CB6-A368-DB18F08936B0}" destId="{52E80D28-F9CD-4505-8B0D-7728A7B75EC6}" srcOrd="0" destOrd="0" presId="urn:microsoft.com/office/officeart/2018/2/layout/IconLabelList"/>
    <dgm:cxn modelId="{F8789BD0-0F1F-4D6D-9406-047D463A1AC6}" srcId="{D6158FE7-8832-4CB6-A368-DB18F08936B0}" destId="{A6341FFD-EAE5-4693-8578-A21E94DDD19F}" srcOrd="1" destOrd="0" parTransId="{3989F93C-63DD-40A0-B81F-F75B8DFD6F7B}" sibTransId="{D96E5CBF-28AE-442D-AADB-2CED09F747C6}"/>
    <dgm:cxn modelId="{CEB6CEDA-57FE-49CF-A00F-3709F9E87CA3}" srcId="{D6158FE7-8832-4CB6-A368-DB18F08936B0}" destId="{AB15EF6E-9A88-4FBA-8A27-884311AC8543}" srcOrd="2" destOrd="0" parTransId="{CE42CC6E-947B-48BA-92F1-084BF5F4425A}" sibTransId="{A5B46C89-AF6D-478F-BCDA-637FCB651B26}"/>
    <dgm:cxn modelId="{E15003EA-8F62-9C42-8214-C5704D40030B}" type="presOf" srcId="{BA0EAFC2-6EF5-4D7D-919D-365DAA3CC7FD}" destId="{0656219D-CD9B-4B20-830A-01A9B5B152CA}" srcOrd="0" destOrd="0" presId="urn:microsoft.com/office/officeart/2018/2/layout/IconLabelList"/>
    <dgm:cxn modelId="{649844F9-C37E-3E4C-8AEA-9A6932C0A5C4}" type="presOf" srcId="{2F12AC06-0AD8-4A97-A33F-40E9D9506791}" destId="{A45713E0-AEF3-426B-BB54-D236074A14FE}" srcOrd="0" destOrd="0" presId="urn:microsoft.com/office/officeart/2018/2/layout/IconLabelList"/>
    <dgm:cxn modelId="{82D93095-5199-8D4C-8874-6A635A89AEDE}" type="presParOf" srcId="{52E80D28-F9CD-4505-8B0D-7728A7B75EC6}" destId="{0A1AA112-C1D8-41F6-AFF8-A99C4ECF7F82}" srcOrd="0" destOrd="0" presId="urn:microsoft.com/office/officeart/2018/2/layout/IconLabelList"/>
    <dgm:cxn modelId="{9723479D-8DC3-6D47-94EE-CBD1090A7443}" type="presParOf" srcId="{0A1AA112-C1D8-41F6-AFF8-A99C4ECF7F82}" destId="{A3ECD09A-3B63-40BE-87C7-08D94F8E4CA6}" srcOrd="0" destOrd="0" presId="urn:microsoft.com/office/officeart/2018/2/layout/IconLabelList"/>
    <dgm:cxn modelId="{442207E5-A274-EE4D-AADD-B76879FBDA40}" type="presParOf" srcId="{0A1AA112-C1D8-41F6-AFF8-A99C4ECF7F82}" destId="{4EE29448-81ED-4F27-B875-021C33B422A4}" srcOrd="1" destOrd="0" presId="urn:microsoft.com/office/officeart/2018/2/layout/IconLabelList"/>
    <dgm:cxn modelId="{5FC39A41-99E6-A848-923B-932F8AE43716}" type="presParOf" srcId="{0A1AA112-C1D8-41F6-AFF8-A99C4ECF7F82}" destId="{A45713E0-AEF3-426B-BB54-D236074A14FE}" srcOrd="2" destOrd="0" presId="urn:microsoft.com/office/officeart/2018/2/layout/IconLabelList"/>
    <dgm:cxn modelId="{CDFAD17A-65CA-1242-B33D-0176F1044215}" type="presParOf" srcId="{52E80D28-F9CD-4505-8B0D-7728A7B75EC6}" destId="{6666138D-D544-4F82-A2EC-2C65DBBBCCBD}" srcOrd="1" destOrd="0" presId="urn:microsoft.com/office/officeart/2018/2/layout/IconLabelList"/>
    <dgm:cxn modelId="{D96E9C5F-DD1A-C04E-9DED-9BC2C41FF36C}" type="presParOf" srcId="{52E80D28-F9CD-4505-8B0D-7728A7B75EC6}" destId="{549119E1-C3A0-415F-9B06-2E3EB92A2E4E}" srcOrd="2" destOrd="0" presId="urn:microsoft.com/office/officeart/2018/2/layout/IconLabelList"/>
    <dgm:cxn modelId="{88151330-B9BE-9C4B-ABE9-56B33B3F8C4A}" type="presParOf" srcId="{549119E1-C3A0-415F-9B06-2E3EB92A2E4E}" destId="{873364C3-EA91-42C3-B5F6-536B77DAA3D6}" srcOrd="0" destOrd="0" presId="urn:microsoft.com/office/officeart/2018/2/layout/IconLabelList"/>
    <dgm:cxn modelId="{E2DA724F-2D3F-8345-A53C-F6CAFDFD0E36}" type="presParOf" srcId="{549119E1-C3A0-415F-9B06-2E3EB92A2E4E}" destId="{091D37C7-C810-4F37-8DC5-6CA5E9C5ABA6}" srcOrd="1" destOrd="0" presId="urn:microsoft.com/office/officeart/2018/2/layout/IconLabelList"/>
    <dgm:cxn modelId="{2E2011B0-5C2B-BB42-BF03-FF8DE6D7FB80}" type="presParOf" srcId="{549119E1-C3A0-415F-9B06-2E3EB92A2E4E}" destId="{83AE6E50-FF21-4237-B857-5438849D816C}" srcOrd="2" destOrd="0" presId="urn:microsoft.com/office/officeart/2018/2/layout/IconLabelList"/>
    <dgm:cxn modelId="{38AD2CDE-3DA6-3F45-A0C9-7231163709B9}" type="presParOf" srcId="{52E80D28-F9CD-4505-8B0D-7728A7B75EC6}" destId="{AC4883DA-9E4B-4038-BEF1-227528CC9155}" srcOrd="3" destOrd="0" presId="urn:microsoft.com/office/officeart/2018/2/layout/IconLabelList"/>
    <dgm:cxn modelId="{93DC5144-B7F9-F540-9FB6-4DFAB0832388}" type="presParOf" srcId="{52E80D28-F9CD-4505-8B0D-7728A7B75EC6}" destId="{85618B72-766F-4B0A-81B2-2B2B58F7A334}" srcOrd="4" destOrd="0" presId="urn:microsoft.com/office/officeart/2018/2/layout/IconLabelList"/>
    <dgm:cxn modelId="{B7BC9645-9297-B544-B2C3-677C7518BED5}" type="presParOf" srcId="{85618B72-766F-4B0A-81B2-2B2B58F7A334}" destId="{8220AEAA-C10B-4CCA-8790-D1D4B2E7669E}" srcOrd="0" destOrd="0" presId="urn:microsoft.com/office/officeart/2018/2/layout/IconLabelList"/>
    <dgm:cxn modelId="{A42D9163-7067-3640-8AF9-C458B3B34375}" type="presParOf" srcId="{85618B72-766F-4B0A-81B2-2B2B58F7A334}" destId="{38AE9CC9-0A8F-41F1-A8CC-269A5C14BD13}" srcOrd="1" destOrd="0" presId="urn:microsoft.com/office/officeart/2018/2/layout/IconLabelList"/>
    <dgm:cxn modelId="{7D662160-011E-434B-820A-F32710B8CC99}" type="presParOf" srcId="{85618B72-766F-4B0A-81B2-2B2B58F7A334}" destId="{92577BD5-99EC-4B8B-B8FC-E98F84410116}" srcOrd="2" destOrd="0" presId="urn:microsoft.com/office/officeart/2018/2/layout/IconLabelList"/>
    <dgm:cxn modelId="{AA9DAF83-B9C2-7E48-8C29-80542D2F2568}" type="presParOf" srcId="{52E80D28-F9CD-4505-8B0D-7728A7B75EC6}" destId="{1A986F30-D2C9-4C16-BC3C-E2EDE44A133A}" srcOrd="5" destOrd="0" presId="urn:microsoft.com/office/officeart/2018/2/layout/IconLabelList"/>
    <dgm:cxn modelId="{646C4D03-3663-444F-8B69-F5D2DDCE1D0C}" type="presParOf" srcId="{52E80D28-F9CD-4505-8B0D-7728A7B75EC6}" destId="{364D0431-25F3-486B-A280-1B16FA4A8E6A}" srcOrd="6" destOrd="0" presId="urn:microsoft.com/office/officeart/2018/2/layout/IconLabelList"/>
    <dgm:cxn modelId="{F9BA0FA4-BBD2-EB47-AD11-2F554A2AEA0C}" type="presParOf" srcId="{364D0431-25F3-486B-A280-1B16FA4A8E6A}" destId="{D0285F60-CD63-4950-940B-986FF52F3AF4}" srcOrd="0" destOrd="0" presId="urn:microsoft.com/office/officeart/2018/2/layout/IconLabelList"/>
    <dgm:cxn modelId="{27F6E7FF-04D1-9843-82F2-7C255DECFCA7}" type="presParOf" srcId="{364D0431-25F3-486B-A280-1B16FA4A8E6A}" destId="{FAD0B24A-9116-4D8D-8205-810C3EC6534E}" srcOrd="1" destOrd="0" presId="urn:microsoft.com/office/officeart/2018/2/layout/IconLabelList"/>
    <dgm:cxn modelId="{DCCD4B8E-6D56-2F44-92A4-F48CD397B745}" type="presParOf" srcId="{364D0431-25F3-486B-A280-1B16FA4A8E6A}" destId="{0656219D-CD9B-4B20-830A-01A9B5B152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158FE7-8832-4CB6-A368-DB18F08936B0}" type="doc">
      <dgm:prSet loTypeId="urn:microsoft.com/office/officeart/2005/8/layout/funnel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12AC06-0AD8-4A97-A33F-40E9D9506791}">
      <dgm:prSet phldrT="[Text]" custT="1"/>
      <dgm:spPr/>
      <dgm:t>
        <a:bodyPr/>
        <a:lstStyle/>
        <a:p>
          <a:r>
            <a:rPr lang="en-US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Primary production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7C203-C46A-41BD-935D-7D6632E8CD15}" type="parTrans" cxnId="{8B535726-0BF5-4B17-A13D-5335D52E936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E4C53C-1D9B-4635-A318-3F8C6E293B68}" type="sibTrans" cxnId="{8B535726-0BF5-4B17-A13D-5335D52E936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341FFD-EAE5-4693-8578-A21E94DDD19F}">
      <dgm:prSet phldrT="[Text]" custT="1"/>
      <dgm:spPr/>
      <dgm:t>
        <a:bodyPr/>
        <a:lstStyle/>
        <a:p>
          <a:r>
            <a:rPr lang="en-US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Transfer efficiency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89F93C-63DD-40A0-B81F-F75B8DFD6F7B}" type="parTrans" cxnId="{F8789BD0-0F1F-4D6D-9406-047D463A1AC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96E5CBF-28AE-442D-AADB-2CED09F747C6}" type="sibTrans" cxnId="{F8789BD0-0F1F-4D6D-9406-047D463A1AC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15EF6E-9A88-4FBA-8A27-884311AC8543}">
      <dgm:prSet phldrT="[Text]" custT="1"/>
      <dgm:spPr/>
      <dgm:t>
        <a:bodyPr/>
        <a:lstStyle/>
        <a:p>
          <a:r>
            <a:rPr lang="en-US" sz="2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Life history traits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42CC6E-947B-48BA-92F1-084BF5F4425A}" type="parTrans" cxnId="{CEB6CEDA-57FE-49CF-A00F-3709F9E87CA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B46C89-AF6D-478F-BCDA-637FCB651B26}" type="sibTrans" cxnId="{CEB6CEDA-57FE-49CF-A00F-3709F9E87CA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A0EAFC2-6EF5-4D7D-919D-365DAA3CC7FD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Trophic Biomass</a:t>
          </a:r>
        </a:p>
      </dgm:t>
    </dgm:pt>
    <dgm:pt modelId="{E32DE925-9F2F-465F-BE45-7535F6BBC0BB}" type="parTrans" cxnId="{2298458B-A168-4C92-B5FD-7D62E311355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AB6EBE4-2A04-4E4B-A70D-0FA785EFE0B9}" type="sibTrans" cxnId="{2298458B-A168-4C92-B5FD-7D62E311355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4A3217-BCCE-4C9B-9EAC-B516D3EA4980}" type="pres">
      <dgm:prSet presAssocID="{D6158FE7-8832-4CB6-A368-DB18F08936B0}" presName="Name0" presStyleCnt="0">
        <dgm:presLayoutVars>
          <dgm:chMax val="4"/>
          <dgm:resizeHandles val="exact"/>
        </dgm:presLayoutVars>
      </dgm:prSet>
      <dgm:spPr/>
    </dgm:pt>
    <dgm:pt modelId="{A41D67D9-EB9F-4991-BDAF-E86160E29503}" type="pres">
      <dgm:prSet presAssocID="{D6158FE7-8832-4CB6-A368-DB18F08936B0}" presName="ellipse" presStyleLbl="trBgShp" presStyleIdx="0" presStyleCnt="1"/>
      <dgm:spPr/>
    </dgm:pt>
    <dgm:pt modelId="{78AC7298-EDAF-4914-B371-12F97DE3B6FC}" type="pres">
      <dgm:prSet presAssocID="{D6158FE7-8832-4CB6-A368-DB18F08936B0}" presName="arrow1" presStyleLbl="fgShp" presStyleIdx="0" presStyleCnt="1"/>
      <dgm:spPr/>
    </dgm:pt>
    <dgm:pt modelId="{B35498F7-EBAE-4DB8-8A99-93021E0CE526}" type="pres">
      <dgm:prSet presAssocID="{D6158FE7-8832-4CB6-A368-DB18F08936B0}" presName="rectangle" presStyleLbl="revTx" presStyleIdx="0" presStyleCnt="1">
        <dgm:presLayoutVars>
          <dgm:bulletEnabled val="1"/>
        </dgm:presLayoutVars>
      </dgm:prSet>
      <dgm:spPr/>
    </dgm:pt>
    <dgm:pt modelId="{A4583E93-1E1A-4CA9-9A67-D447528D832A}" type="pres">
      <dgm:prSet presAssocID="{A6341FFD-EAE5-4693-8578-A21E94DDD19F}" presName="item1" presStyleLbl="node1" presStyleIdx="0" presStyleCnt="3">
        <dgm:presLayoutVars>
          <dgm:bulletEnabled val="1"/>
        </dgm:presLayoutVars>
      </dgm:prSet>
      <dgm:spPr/>
    </dgm:pt>
    <dgm:pt modelId="{6600ACF7-177A-4864-A5C9-F9F1130B3F65}" type="pres">
      <dgm:prSet presAssocID="{AB15EF6E-9A88-4FBA-8A27-884311AC8543}" presName="item2" presStyleLbl="node1" presStyleIdx="1" presStyleCnt="3" custScaleX="107884" custScaleY="103415" custLinFactNeighborX="4178" custLinFactNeighborY="-8224">
        <dgm:presLayoutVars>
          <dgm:bulletEnabled val="1"/>
        </dgm:presLayoutVars>
      </dgm:prSet>
      <dgm:spPr/>
    </dgm:pt>
    <dgm:pt modelId="{BBFFD8B0-1B1C-49AB-B36C-7FD6D7E43A60}" type="pres">
      <dgm:prSet presAssocID="{BA0EAFC2-6EF5-4D7D-919D-365DAA3CC7FD}" presName="item3" presStyleLbl="node1" presStyleIdx="2" presStyleCnt="3" custScaleX="115491" custScaleY="110080" custLinFactNeighborX="13862" custLinFactNeighborY="693">
        <dgm:presLayoutVars>
          <dgm:bulletEnabled val="1"/>
        </dgm:presLayoutVars>
      </dgm:prSet>
      <dgm:spPr/>
    </dgm:pt>
    <dgm:pt modelId="{68F9E3A6-7230-4117-B5B6-59B1B56B2F3C}" type="pres">
      <dgm:prSet presAssocID="{D6158FE7-8832-4CB6-A368-DB18F08936B0}" presName="funnel" presStyleLbl="trAlignAcc1" presStyleIdx="0" presStyleCnt="1" custLinFactNeighborX="-97" custLinFactNeighborY="-1045"/>
      <dgm:spPr/>
    </dgm:pt>
  </dgm:ptLst>
  <dgm:cxnLst>
    <dgm:cxn modelId="{264E0A1B-63E2-4004-B714-543A359CE9F9}" type="presOf" srcId="{A6341FFD-EAE5-4693-8578-A21E94DDD19F}" destId="{6600ACF7-177A-4864-A5C9-F9F1130B3F65}" srcOrd="0" destOrd="0" presId="urn:microsoft.com/office/officeart/2005/8/layout/funnel1"/>
    <dgm:cxn modelId="{8B535726-0BF5-4B17-A13D-5335D52E9369}" srcId="{D6158FE7-8832-4CB6-A368-DB18F08936B0}" destId="{2F12AC06-0AD8-4A97-A33F-40E9D9506791}" srcOrd="0" destOrd="0" parTransId="{1D07C203-C46A-41BD-935D-7D6632E8CD15}" sibTransId="{42E4C53C-1D9B-4635-A318-3F8C6E293B68}"/>
    <dgm:cxn modelId="{B736E548-8D8B-4EDF-B210-67ADCB3CCD50}" type="presOf" srcId="{2F12AC06-0AD8-4A97-A33F-40E9D9506791}" destId="{BBFFD8B0-1B1C-49AB-B36C-7FD6D7E43A60}" srcOrd="0" destOrd="0" presId="urn:microsoft.com/office/officeart/2005/8/layout/funnel1"/>
    <dgm:cxn modelId="{2298458B-A168-4C92-B5FD-7D62E3113556}" srcId="{D6158FE7-8832-4CB6-A368-DB18F08936B0}" destId="{BA0EAFC2-6EF5-4D7D-919D-365DAA3CC7FD}" srcOrd="3" destOrd="0" parTransId="{E32DE925-9F2F-465F-BE45-7535F6BBC0BB}" sibTransId="{EAB6EBE4-2A04-4E4B-A70D-0FA785EFE0B9}"/>
    <dgm:cxn modelId="{F8789BD0-0F1F-4D6D-9406-047D463A1AC6}" srcId="{D6158FE7-8832-4CB6-A368-DB18F08936B0}" destId="{A6341FFD-EAE5-4693-8578-A21E94DDD19F}" srcOrd="1" destOrd="0" parTransId="{3989F93C-63DD-40A0-B81F-F75B8DFD6F7B}" sibTransId="{D96E5CBF-28AE-442D-AADB-2CED09F747C6}"/>
    <dgm:cxn modelId="{714E25D2-F43C-4E43-9ABF-8FF6085923BC}" type="presOf" srcId="{D6158FE7-8832-4CB6-A368-DB18F08936B0}" destId="{534A3217-BCCE-4C9B-9EAC-B516D3EA4980}" srcOrd="0" destOrd="0" presId="urn:microsoft.com/office/officeart/2005/8/layout/funnel1"/>
    <dgm:cxn modelId="{CEB6CEDA-57FE-49CF-A00F-3709F9E87CA3}" srcId="{D6158FE7-8832-4CB6-A368-DB18F08936B0}" destId="{AB15EF6E-9A88-4FBA-8A27-884311AC8543}" srcOrd="2" destOrd="0" parTransId="{CE42CC6E-947B-48BA-92F1-084BF5F4425A}" sibTransId="{A5B46C89-AF6D-478F-BCDA-637FCB651B26}"/>
    <dgm:cxn modelId="{7DDE9AF1-8E1F-4E66-B3C7-09978CC13D8E}" type="presOf" srcId="{AB15EF6E-9A88-4FBA-8A27-884311AC8543}" destId="{A4583E93-1E1A-4CA9-9A67-D447528D832A}" srcOrd="0" destOrd="0" presId="urn:microsoft.com/office/officeart/2005/8/layout/funnel1"/>
    <dgm:cxn modelId="{BD6B5AF9-E231-4ED8-B49F-EA0A3DD6250B}" type="presOf" srcId="{BA0EAFC2-6EF5-4D7D-919D-365DAA3CC7FD}" destId="{B35498F7-EBAE-4DB8-8A99-93021E0CE526}" srcOrd="0" destOrd="0" presId="urn:microsoft.com/office/officeart/2005/8/layout/funnel1"/>
    <dgm:cxn modelId="{7CCFC9F8-6518-4BA8-BAF4-0BC1FA1358BB}" type="presParOf" srcId="{534A3217-BCCE-4C9B-9EAC-B516D3EA4980}" destId="{A41D67D9-EB9F-4991-BDAF-E86160E29503}" srcOrd="0" destOrd="0" presId="urn:microsoft.com/office/officeart/2005/8/layout/funnel1"/>
    <dgm:cxn modelId="{2486CBF2-145A-46EF-8F31-C3533FC527B1}" type="presParOf" srcId="{534A3217-BCCE-4C9B-9EAC-B516D3EA4980}" destId="{78AC7298-EDAF-4914-B371-12F97DE3B6FC}" srcOrd="1" destOrd="0" presId="urn:microsoft.com/office/officeart/2005/8/layout/funnel1"/>
    <dgm:cxn modelId="{83D82FE1-EE78-4A04-964C-BA4C5FF5190F}" type="presParOf" srcId="{534A3217-BCCE-4C9B-9EAC-B516D3EA4980}" destId="{B35498F7-EBAE-4DB8-8A99-93021E0CE526}" srcOrd="2" destOrd="0" presId="urn:microsoft.com/office/officeart/2005/8/layout/funnel1"/>
    <dgm:cxn modelId="{B13D6164-3E78-4A09-BC2E-D4108E0121C0}" type="presParOf" srcId="{534A3217-BCCE-4C9B-9EAC-B516D3EA4980}" destId="{A4583E93-1E1A-4CA9-9A67-D447528D832A}" srcOrd="3" destOrd="0" presId="urn:microsoft.com/office/officeart/2005/8/layout/funnel1"/>
    <dgm:cxn modelId="{8104D115-69F0-4A6B-978C-85EC627D6E38}" type="presParOf" srcId="{534A3217-BCCE-4C9B-9EAC-B516D3EA4980}" destId="{6600ACF7-177A-4864-A5C9-F9F1130B3F65}" srcOrd="4" destOrd="0" presId="urn:microsoft.com/office/officeart/2005/8/layout/funnel1"/>
    <dgm:cxn modelId="{D7041725-9F6F-490C-BDD7-013F119A3E47}" type="presParOf" srcId="{534A3217-BCCE-4C9B-9EAC-B516D3EA4980}" destId="{BBFFD8B0-1B1C-49AB-B36C-7FD6D7E43A60}" srcOrd="5" destOrd="0" presId="urn:microsoft.com/office/officeart/2005/8/layout/funnel1"/>
    <dgm:cxn modelId="{946E6286-EE2E-4181-BD16-DEB15EB85EAE}" type="presParOf" srcId="{534A3217-BCCE-4C9B-9EAC-B516D3EA4980}" destId="{68F9E3A6-7230-4117-B5B6-59B1B56B2F3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CD09A-3B63-40BE-87C7-08D94F8E4CA6}">
      <dsp:nvSpPr>
        <dsp:cNvPr id="0" name=""/>
        <dsp:cNvSpPr/>
      </dsp:nvSpPr>
      <dsp:spPr>
        <a:xfrm>
          <a:off x="655290" y="196847"/>
          <a:ext cx="612246" cy="612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713E0-AEF3-426B-BB54-D236074A14FE}">
      <dsp:nvSpPr>
        <dsp:cNvPr id="0" name=""/>
        <dsp:cNvSpPr/>
      </dsp:nvSpPr>
      <dsp:spPr>
        <a:xfrm>
          <a:off x="281140" y="1016826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Primary production</a:t>
          </a:r>
        </a:p>
      </dsp:txBody>
      <dsp:txXfrm>
        <a:off x="281140" y="1016826"/>
        <a:ext cx="1360546" cy="544218"/>
      </dsp:txXfrm>
    </dsp:sp>
    <dsp:sp modelId="{873364C3-EA91-42C3-B5F6-536B77DAA3D6}">
      <dsp:nvSpPr>
        <dsp:cNvPr id="0" name=""/>
        <dsp:cNvSpPr/>
      </dsp:nvSpPr>
      <dsp:spPr>
        <a:xfrm>
          <a:off x="2253933" y="196847"/>
          <a:ext cx="612246" cy="612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6E50-FF21-4237-B857-5438849D816C}">
      <dsp:nvSpPr>
        <dsp:cNvPr id="0" name=""/>
        <dsp:cNvSpPr/>
      </dsp:nvSpPr>
      <dsp:spPr>
        <a:xfrm>
          <a:off x="1879783" y="1016826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Transfer efficiency</a:t>
          </a:r>
        </a:p>
      </dsp:txBody>
      <dsp:txXfrm>
        <a:off x="1879783" y="1016826"/>
        <a:ext cx="1360546" cy="544218"/>
      </dsp:txXfrm>
    </dsp:sp>
    <dsp:sp modelId="{8220AEAA-C10B-4CCA-8790-D1D4B2E7669E}">
      <dsp:nvSpPr>
        <dsp:cNvPr id="0" name=""/>
        <dsp:cNvSpPr/>
      </dsp:nvSpPr>
      <dsp:spPr>
        <a:xfrm>
          <a:off x="3852576" y="196847"/>
          <a:ext cx="612246" cy="612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77BD5-99EC-4B8B-B8FC-E98F84410116}">
      <dsp:nvSpPr>
        <dsp:cNvPr id="0" name=""/>
        <dsp:cNvSpPr/>
      </dsp:nvSpPr>
      <dsp:spPr>
        <a:xfrm>
          <a:off x="3478425" y="1016826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Life history traits</a:t>
          </a:r>
        </a:p>
      </dsp:txBody>
      <dsp:txXfrm>
        <a:off x="3478425" y="1016826"/>
        <a:ext cx="1360546" cy="544218"/>
      </dsp:txXfrm>
    </dsp:sp>
    <dsp:sp modelId="{D0285F60-CD63-4950-940B-986FF52F3AF4}">
      <dsp:nvSpPr>
        <dsp:cNvPr id="0" name=""/>
        <dsp:cNvSpPr/>
      </dsp:nvSpPr>
      <dsp:spPr>
        <a:xfrm>
          <a:off x="2253933" y="1901182"/>
          <a:ext cx="612246" cy="612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6219D-CD9B-4B20-830A-01A9B5B152CA}">
      <dsp:nvSpPr>
        <dsp:cNvPr id="0" name=""/>
        <dsp:cNvSpPr/>
      </dsp:nvSpPr>
      <dsp:spPr>
        <a:xfrm>
          <a:off x="1879783" y="2721162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Trophic Biomass</a:t>
          </a:r>
        </a:p>
      </dsp:txBody>
      <dsp:txXfrm>
        <a:off x="1879783" y="2721162"/>
        <a:ext cx="1360546" cy="54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D67D9-EB9F-4991-BDAF-E86160E29503}">
      <dsp:nvSpPr>
        <dsp:cNvPr id="0" name=""/>
        <dsp:cNvSpPr/>
      </dsp:nvSpPr>
      <dsp:spPr>
        <a:xfrm>
          <a:off x="2482881" y="266223"/>
          <a:ext cx="5283517" cy="1834896"/>
        </a:xfrm>
        <a:prstGeom prst="ellipse">
          <a:avLst/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C7298-EDAF-4914-B371-12F97DE3B6FC}">
      <dsp:nvSpPr>
        <dsp:cNvPr id="0" name=""/>
        <dsp:cNvSpPr/>
      </dsp:nvSpPr>
      <dsp:spPr>
        <a:xfrm>
          <a:off x="4620863" y="4759261"/>
          <a:ext cx="1023937" cy="655320"/>
        </a:xfrm>
        <a:prstGeom prst="down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498F7-EBAE-4DB8-8A99-93021E0CE526}">
      <dsp:nvSpPr>
        <dsp:cNvPr id="0" name=""/>
        <dsp:cNvSpPr/>
      </dsp:nvSpPr>
      <dsp:spPr>
        <a:xfrm>
          <a:off x="2675381" y="5283517"/>
          <a:ext cx="4914900" cy="122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Trophic Biomass</a:t>
          </a:r>
        </a:p>
      </dsp:txBody>
      <dsp:txXfrm>
        <a:off x="2675381" y="5283517"/>
        <a:ext cx="4914900" cy="1228725"/>
      </dsp:txXfrm>
    </dsp:sp>
    <dsp:sp modelId="{A4583E93-1E1A-4CA9-9A67-D447528D832A}">
      <dsp:nvSpPr>
        <dsp:cNvPr id="0" name=""/>
        <dsp:cNvSpPr/>
      </dsp:nvSpPr>
      <dsp:spPr>
        <a:xfrm>
          <a:off x="4403788" y="2242832"/>
          <a:ext cx="1843087" cy="18430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Life history traits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673702" y="2512746"/>
        <a:ext cx="1303259" cy="1303259"/>
      </dsp:txXfrm>
    </dsp:sp>
    <dsp:sp modelId="{6600ACF7-177A-4864-A5C9-F9F1130B3F65}">
      <dsp:nvSpPr>
        <dsp:cNvPr id="0" name=""/>
        <dsp:cNvSpPr/>
      </dsp:nvSpPr>
      <dsp:spPr>
        <a:xfrm>
          <a:off x="3089306" y="677061"/>
          <a:ext cx="1988396" cy="190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Transfer efficiency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80500" y="956192"/>
        <a:ext cx="1406008" cy="1347766"/>
      </dsp:txXfrm>
    </dsp:sp>
    <dsp:sp modelId="{BBFFD8B0-1B1C-49AB-B36C-7FD6D7E43A60}">
      <dsp:nvSpPr>
        <dsp:cNvPr id="0" name=""/>
        <dsp:cNvSpPr/>
      </dsp:nvSpPr>
      <dsp:spPr>
        <a:xfrm>
          <a:off x="5081734" y="334370"/>
          <a:ext cx="2128600" cy="20288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Primary production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93460" y="631491"/>
        <a:ext cx="1505148" cy="1434628"/>
      </dsp:txXfrm>
    </dsp:sp>
    <dsp:sp modelId="{68F9E3A6-7230-4117-B5B6-59B1B56B2F3C}">
      <dsp:nvSpPr>
        <dsp:cNvPr id="0" name=""/>
        <dsp:cNvSpPr/>
      </dsp:nvSpPr>
      <dsp:spPr>
        <a:xfrm>
          <a:off x="2260244" y="0"/>
          <a:ext cx="5734050" cy="4587240"/>
        </a:xfrm>
        <a:prstGeom prst="funnel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78E3-A601-8745-9C4A-33563681E41D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81D2-C6EC-B54E-B3AD-4F382A4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models focus on an individual stock and fall under the category of a single-species model. The simplest single-species models look only at abundance and are referred to as biomass dynamic or production models.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81D2-C6EC-B54E-B3AD-4F382A49F3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if sufficient data is unavailable to model the individual species dynamics, a common workaround is to cluster the targeted species in a fishery into a complex and model their dynamics in one production model. Doing this though, comes with a set of assumptions that when invalidated can have drastic consequences on the sustainability of some or all of the targeted species.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81D2-C6EC-B54E-B3AD-4F382A49F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Ecosystem models: they exist, lots of types,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81D2-C6EC-B54E-B3AD-4F382A49F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approach and intro…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81D2-C6EC-B54E-B3AD-4F382A49F3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BDD3-F188-C54C-A784-CDACBEEA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10237-087D-7C40-84F4-4EEAD6C9E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89D1-0938-0548-97D3-133CF12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F218-66B8-C749-B2E4-D2CE04A5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394C-D4E1-9740-B1A5-38B59BBB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E8C2-2B53-8744-861D-A92BCF10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6B70-0587-F941-8C64-4E4BDC433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EE0A-1200-EA46-9527-D5FA2746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0E10-E112-AA43-90C4-C62A113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57A83-3575-3A4C-906B-1B1C64EC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3DBD7-A9D7-C841-91A1-B1E7DBD5E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BC5B1-27BF-4B49-AAB0-2071D4626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C8D5-9DEA-C549-91D7-141D248E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D8E9-E167-7241-8692-D0FAF49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B27A-0AAB-8E4A-A346-CCF047A3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8249-E533-7548-916D-0CE916C2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BB81-AF09-3549-AD62-E46A916D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08F4-7DA7-0B4E-AF41-D5A8922B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3862-A480-684A-92AC-E606DAB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831E-4459-E644-B070-FE9FC23F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59D0-58A4-3644-8C35-77EBF3AD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FC23-3C41-A745-BB64-443DDF31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973E-BF62-9A49-BDD8-1E864D6D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CEF3-3543-E74F-8C98-290763A0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AF51-405C-A842-A1DB-49E7B67E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1ED9-8154-E74D-A4FE-9C2B865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247B-21CA-4540-A52A-D7431B11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FB534-1E58-B840-B321-F032F3CD0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B15F-F636-9844-8C42-42D43CB6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1B5E-E51B-5544-85B5-30C3A818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6BF0-640C-814C-9A9E-197C3741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9513-4B62-8D44-8AEC-47360352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225D-D479-DA4E-9A4C-D88A322F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68BCC-8AE2-4A46-BEDA-12B22EBB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E4FEE-5FF5-CB46-8873-2FDA24A9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A7B08-DC00-1546-A1D3-7246F80DE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AA8EF-BCFE-F04D-8E7E-D585DA9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9A934-E720-AF47-8058-6CD7AAA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B103A-4B74-E24A-972B-5AC2EA2A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A759-2E5F-DD46-BEE8-AF826620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C31C3-FF2E-D34C-BF87-4ED12F89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710FD-8FD9-044F-BC12-1378EE1C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1D8C4-8AAF-C343-BBDA-BA0C7ED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9B6A0-30E5-214B-8EB0-37888AD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CDA75-4ADE-294B-A7FE-E8404BA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8A73-1D39-4B42-B557-B7021AC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8588-54D9-E247-9EFD-7AFE5A10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A807-69CD-3442-B60A-8458E3BA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27472-2B4D-6944-B20F-710C207E9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D2A19-451F-E345-AA69-C7E7F41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6CF8-0D95-8042-B1FF-C414689D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6A74-732A-394A-8573-00AC5F40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1FB8-61BF-454F-9860-938297E4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58C37-6B54-E44B-BC5B-C86B1C9A8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A953A-3C51-AE48-AB9E-6486B2A63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BAF13-FB1C-BF40-8052-D70EAE6A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BC919-0244-EE46-A9C9-248B8A40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310D-DAE3-DF46-9C86-08DBA04B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244B4-9893-F244-9734-335AA55F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82C5A-0B4B-E846-BE5D-94D47FE9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2039A-F5AE-AD4E-BB77-834C51C6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FE80-98B8-024D-A12C-3E31B786F529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4366-774C-9347-B73B-86ED73354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461B-8CCE-A540-ABD7-91A14D570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B3BB-9D3B-6D40-8537-CD061459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A75D-5D03-E444-83C8-998CB406D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Uncertainty analysis in fisheries science – an interdisciplinary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722F-8367-D445-9C6F-F949B05E9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</a:t>
            </a:r>
            <a:r>
              <a:rPr lang="en-US" dirty="0" err="1"/>
              <a:t>Urbisci</a:t>
            </a:r>
            <a:endParaRPr lang="en-US" dirty="0"/>
          </a:p>
          <a:p>
            <a:r>
              <a:rPr lang="en-US" dirty="0"/>
              <a:t>December 5, 2018</a:t>
            </a:r>
          </a:p>
          <a:p>
            <a:r>
              <a:rPr lang="en-US" dirty="0"/>
              <a:t>Dissertation Defense</a:t>
            </a:r>
          </a:p>
        </p:txBody>
      </p:sp>
    </p:spTree>
    <p:extLst>
      <p:ext uri="{BB962C8B-B14F-4D97-AF65-F5344CB8AC3E}">
        <p14:creationId xmlns:p14="http://schemas.microsoft.com/office/powerpoint/2010/main" val="260373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0E2DC-E370-0A41-936A-C60D9EDB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085850"/>
            <a:ext cx="6070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8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9975-82EC-4B4F-B7A9-B2280BF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Untangling uncertainty in food web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14C0-FF2F-8048-9BC6-D0ADF0D06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Monte Carlo simulations for multiple scenarios</a:t>
            </a:r>
          </a:p>
        </p:txBody>
      </p:sp>
    </p:spTree>
    <p:extLst>
      <p:ext uri="{BB962C8B-B14F-4D97-AF65-F5344CB8AC3E}">
        <p14:creationId xmlns:p14="http://schemas.microsoft.com/office/powerpoint/2010/main" val="251278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396198-C3E2-7A42-B96B-373ECC6357A0}"/>
              </a:ext>
            </a:extLst>
          </p:cNvPr>
          <p:cNvGrpSpPr/>
          <p:nvPr/>
        </p:nvGrpSpPr>
        <p:grpSpPr>
          <a:xfrm>
            <a:off x="2171333" y="603139"/>
            <a:ext cx="7732688" cy="5738284"/>
            <a:chOff x="2171333" y="603139"/>
            <a:chExt cx="7732688" cy="57382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453101-1363-084E-9C63-48A2BA40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333" y="603139"/>
              <a:ext cx="7732688" cy="573828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9DEFC4-544A-6940-8817-44B0C3F9E35D}"/>
                </a:ext>
              </a:extLst>
            </p:cNvPr>
            <p:cNvSpPr/>
            <p:nvPr/>
          </p:nvSpPr>
          <p:spPr>
            <a:xfrm>
              <a:off x="4773881" y="795646"/>
              <a:ext cx="1947553" cy="214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82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mage result for hawaiian snapper fishery">
            <a:extLst>
              <a:ext uri="{FF2B5EF4-FFF2-40B4-BE49-F238E27FC236}">
                <a16:creationId xmlns:a16="http://schemas.microsoft.com/office/drawing/2014/main" id="{34713D3A-8028-2A47-A58A-7EF783588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/>
          <a:stretch/>
        </p:blipFill>
        <p:spPr bwMode="auto">
          <a:xfrm>
            <a:off x="6225644" y="916396"/>
            <a:ext cx="5820668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ish clipart black and white">
            <a:extLst>
              <a:ext uri="{FF2B5EF4-FFF2-40B4-BE49-F238E27FC236}">
                <a16:creationId xmlns:a16="http://schemas.microsoft.com/office/drawing/2014/main" id="{4E9B521F-847F-E44B-8093-EEB35C37E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1" t="785" r="1316" b="68266"/>
          <a:stretch/>
        </p:blipFill>
        <p:spPr bwMode="auto">
          <a:xfrm>
            <a:off x="2979880" y="1785642"/>
            <a:ext cx="1015111" cy="89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sh clipart black and white">
            <a:extLst>
              <a:ext uri="{FF2B5EF4-FFF2-40B4-BE49-F238E27FC236}">
                <a16:creationId xmlns:a16="http://schemas.microsoft.com/office/drawing/2014/main" id="{0EED5342-AE0F-D84E-B37B-F758DC523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75529" r="73189" b="360"/>
          <a:stretch/>
        </p:blipFill>
        <p:spPr bwMode="auto">
          <a:xfrm>
            <a:off x="728325" y="2546081"/>
            <a:ext cx="1599238" cy="10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sh clipart black and white">
            <a:extLst>
              <a:ext uri="{FF2B5EF4-FFF2-40B4-BE49-F238E27FC236}">
                <a16:creationId xmlns:a16="http://schemas.microsoft.com/office/drawing/2014/main" id="{C791DD8B-E9E0-4040-9994-40D231DDD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4" t="75649" r="493" b="1679"/>
          <a:stretch/>
        </p:blipFill>
        <p:spPr bwMode="auto">
          <a:xfrm>
            <a:off x="1840675" y="3841110"/>
            <a:ext cx="2440202" cy="1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9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mage result for hawaiian snapper fish underwater">
            <a:extLst>
              <a:ext uri="{FF2B5EF4-FFF2-40B4-BE49-F238E27FC236}">
                <a16:creationId xmlns:a16="http://schemas.microsoft.com/office/drawing/2014/main" id="{ECBC5EAF-D17C-124C-A5EF-97631F2F7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77" r="19275" b="-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AE1D5BA-1C20-9345-8DDB-5BC0C9D8E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474506"/>
              </p:ext>
            </p:extLst>
          </p:nvPr>
        </p:nvGraphicFramePr>
        <p:xfrm>
          <a:off x="655321" y="2575034"/>
          <a:ext cx="5120113" cy="346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223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E2F2FE-A4A5-754C-9C78-56A795F3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758993"/>
              </p:ext>
            </p:extLst>
          </p:nvPr>
        </p:nvGraphicFramePr>
        <p:xfrm>
          <a:off x="947126" y="304800"/>
          <a:ext cx="10265664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98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whjOMX8kyN73QG8fVrr96Ce3tB7IsBEafyPFoHzANxok6xUdXN_ZPm9OdrsmsRHRA84aIKGeMb73eVKFxZNc3ZGdLMtWbjINjuH_Hx6TAKkCIFhjnKG7nEzFoBj8uj6HooyPJinqaos">
            <a:extLst>
              <a:ext uri="{FF2B5EF4-FFF2-40B4-BE49-F238E27FC236}">
                <a16:creationId xmlns:a16="http://schemas.microsoft.com/office/drawing/2014/main" id="{19D301C4-E56F-7841-9F16-3D37B1D8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7" y="357498"/>
            <a:ext cx="8473106" cy="614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rcular Arrow 3">
            <a:extLst>
              <a:ext uri="{FF2B5EF4-FFF2-40B4-BE49-F238E27FC236}">
                <a16:creationId xmlns:a16="http://schemas.microsoft.com/office/drawing/2014/main" id="{DD61B9E1-8A5D-D44C-80AF-0D4069D7D64C}"/>
              </a:ext>
            </a:extLst>
          </p:cNvPr>
          <p:cNvSpPr/>
          <p:nvPr/>
        </p:nvSpPr>
        <p:spPr>
          <a:xfrm rot="5400000" flipH="1">
            <a:off x="8993231" y="4169101"/>
            <a:ext cx="1427029" cy="1547345"/>
          </a:xfrm>
          <a:prstGeom prst="circularArrow">
            <a:avLst>
              <a:gd name="adj1" fmla="val 12500"/>
              <a:gd name="adj2" fmla="val 988235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686FE8E4-34A0-B948-8BA2-3758DFE39150}"/>
              </a:ext>
            </a:extLst>
          </p:cNvPr>
          <p:cNvSpPr/>
          <p:nvPr/>
        </p:nvSpPr>
        <p:spPr>
          <a:xfrm rot="5400000" flipH="1">
            <a:off x="9371430" y="1687014"/>
            <a:ext cx="682508" cy="1079676"/>
          </a:xfrm>
          <a:prstGeom prst="circularArrow">
            <a:avLst>
              <a:gd name="adj1" fmla="val 12500"/>
              <a:gd name="adj2" fmla="val 988235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99DF7744-436D-2B42-8B8E-A49E297F7767}"/>
              </a:ext>
            </a:extLst>
          </p:cNvPr>
          <p:cNvSpPr/>
          <p:nvPr/>
        </p:nvSpPr>
        <p:spPr>
          <a:xfrm rot="5400000" flipH="1">
            <a:off x="9195640" y="2830634"/>
            <a:ext cx="1022213" cy="1376559"/>
          </a:xfrm>
          <a:prstGeom prst="circularArrow">
            <a:avLst>
              <a:gd name="adj1" fmla="val 12500"/>
              <a:gd name="adj2" fmla="val 988235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https://lh4.googleusercontent.com/whjOMX8kyN73QG8fVrr96Ce3tB7IsBEafyPFoHzANxok6xUdXN_ZPm9OdrsmsRHRA84aIKGeMb73eVKFxZNc3ZGdLMtWbjINjuH_Hx6TAKkCIFhjnKG7nEzFoBj8uj6HooyPJinqaos">
            <a:extLst>
              <a:ext uri="{FF2B5EF4-FFF2-40B4-BE49-F238E27FC236}">
                <a16:creationId xmlns:a16="http://schemas.microsoft.com/office/drawing/2014/main" id="{CA86B229-C848-9F42-B24B-A58902B28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71480"/>
          <a:stretch/>
        </p:blipFill>
        <p:spPr bwMode="auto">
          <a:xfrm>
            <a:off x="926592" y="4748463"/>
            <a:ext cx="8487711" cy="17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1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90EB-8581-4C4A-986B-D9FE5D0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3: Ecosystem knowledge in Bayesian surplus production models—what can it tell us?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1E8B-2B89-BC46-BCA4-1C41DE4FF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358085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1A80-C4E2-A24E-A0DD-781D9006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B4F2-22E9-5B4A-80D9-27373ABF8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sources: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91E8-3968-DE43-9BF0-6DE54226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CD8E-50BE-9747-8E65-0B594C30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Dean Steve Gaines, chair</a:t>
            </a:r>
          </a:p>
          <a:p>
            <a:r>
              <a:rPr lang="en-US" dirty="0"/>
              <a:t>Professor Wendy Meiring from PSTAT Department</a:t>
            </a:r>
          </a:p>
          <a:p>
            <a:r>
              <a:rPr lang="en-US" dirty="0"/>
              <a:t>Doctor Kevin </a:t>
            </a:r>
            <a:r>
              <a:rPr lang="en-US" dirty="0" err="1"/>
              <a:t>Piner</a:t>
            </a:r>
            <a:r>
              <a:rPr lang="en-US" dirty="0"/>
              <a:t> from NOAA’s Southwest Fisheries Science Center</a:t>
            </a:r>
          </a:p>
        </p:txBody>
      </p:sp>
    </p:spTree>
    <p:extLst>
      <p:ext uri="{BB962C8B-B14F-4D97-AF65-F5344CB8AC3E}">
        <p14:creationId xmlns:p14="http://schemas.microsoft.com/office/powerpoint/2010/main" val="157913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F3A5-72B6-0F46-882D-876E54BC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D184-933F-FF48-AF6D-E49FAFAE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0821-5314-A647-908E-4562F397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286C-EA68-BE48-934A-1F841DC32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2C04-D263-064F-8939-792656DE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1DC6D-3CF9-2545-90E8-E924D28F9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background on my work…</a:t>
            </a:r>
          </a:p>
        </p:txBody>
      </p:sp>
    </p:spTree>
    <p:extLst>
      <p:ext uri="{BB962C8B-B14F-4D97-AF65-F5344CB8AC3E}">
        <p14:creationId xmlns:p14="http://schemas.microsoft.com/office/powerpoint/2010/main" val="10837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fish clipart black and white">
            <a:extLst>
              <a:ext uri="{FF2B5EF4-FFF2-40B4-BE49-F238E27FC236}">
                <a16:creationId xmlns:a16="http://schemas.microsoft.com/office/drawing/2014/main" id="{4178355B-444C-A74D-9770-724C967E5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1" t="785" r="1316" b="68266"/>
          <a:stretch/>
        </p:blipFill>
        <p:spPr bwMode="auto">
          <a:xfrm>
            <a:off x="2979880" y="1785642"/>
            <a:ext cx="1015111" cy="89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ish clipart black and white">
            <a:extLst>
              <a:ext uri="{FF2B5EF4-FFF2-40B4-BE49-F238E27FC236}">
                <a16:creationId xmlns:a16="http://schemas.microsoft.com/office/drawing/2014/main" id="{81191415-131D-FB42-9914-FBB4CBC07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75529" r="73189" b="360"/>
          <a:stretch/>
        </p:blipFill>
        <p:spPr bwMode="auto">
          <a:xfrm>
            <a:off x="728325" y="2546081"/>
            <a:ext cx="1599238" cy="10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sh clipart black and white">
            <a:extLst>
              <a:ext uri="{FF2B5EF4-FFF2-40B4-BE49-F238E27FC236}">
                <a16:creationId xmlns:a16="http://schemas.microsoft.com/office/drawing/2014/main" id="{503B41E1-3372-0D4D-9D25-847497FB6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4" t="75649" r="493" b="1679"/>
          <a:stretch/>
        </p:blipFill>
        <p:spPr bwMode="auto">
          <a:xfrm>
            <a:off x="1840675" y="3841110"/>
            <a:ext cx="2440202" cy="1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9199E59-38D0-5C40-9AC1-188420AE6AC8}"/>
              </a:ext>
            </a:extLst>
          </p:cNvPr>
          <p:cNvSpPr/>
          <p:nvPr/>
        </p:nvSpPr>
        <p:spPr>
          <a:xfrm>
            <a:off x="6280484" y="950492"/>
            <a:ext cx="5570621" cy="5273845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fish clipart black and white">
            <a:extLst>
              <a:ext uri="{FF2B5EF4-FFF2-40B4-BE49-F238E27FC236}">
                <a16:creationId xmlns:a16="http://schemas.microsoft.com/office/drawing/2014/main" id="{2228C637-CAFE-A642-88FD-7A0DF73F9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1" t="785" r="1316" b="68266"/>
          <a:stretch/>
        </p:blipFill>
        <p:spPr bwMode="auto">
          <a:xfrm>
            <a:off x="9488387" y="1785642"/>
            <a:ext cx="1015111" cy="89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fish clipart black and white">
            <a:extLst>
              <a:ext uri="{FF2B5EF4-FFF2-40B4-BE49-F238E27FC236}">
                <a16:creationId xmlns:a16="http://schemas.microsoft.com/office/drawing/2014/main" id="{B82EC3C6-F093-F943-A986-A72CE58D4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75529" r="73189" b="360"/>
          <a:stretch/>
        </p:blipFill>
        <p:spPr bwMode="auto">
          <a:xfrm>
            <a:off x="7236832" y="2546081"/>
            <a:ext cx="1599238" cy="10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fish clipart black and white">
            <a:extLst>
              <a:ext uri="{FF2B5EF4-FFF2-40B4-BE49-F238E27FC236}">
                <a16:creationId xmlns:a16="http://schemas.microsoft.com/office/drawing/2014/main" id="{6800AAD0-6D3C-894C-8C9A-1A5C443EB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4" t="75649" r="493" b="1679"/>
          <a:stretch/>
        </p:blipFill>
        <p:spPr bwMode="auto">
          <a:xfrm>
            <a:off x="8349182" y="3841110"/>
            <a:ext cx="2440202" cy="1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8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D47B586-78A4-CE47-9E1C-88A9854076BD}"/>
              </a:ext>
            </a:extLst>
          </p:cNvPr>
          <p:cNvSpPr/>
          <p:nvPr/>
        </p:nvSpPr>
        <p:spPr>
          <a:xfrm>
            <a:off x="6280484" y="950492"/>
            <a:ext cx="5570621" cy="5273845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fish clipart black and white">
            <a:extLst>
              <a:ext uri="{FF2B5EF4-FFF2-40B4-BE49-F238E27FC236}">
                <a16:creationId xmlns:a16="http://schemas.microsoft.com/office/drawing/2014/main" id="{3C894972-75EE-B741-9DA6-B9DD35CB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1" t="785" r="1316" b="68266"/>
          <a:stretch/>
        </p:blipFill>
        <p:spPr bwMode="auto">
          <a:xfrm>
            <a:off x="2979880" y="1785642"/>
            <a:ext cx="1015111" cy="89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sh clipart black and white">
            <a:extLst>
              <a:ext uri="{FF2B5EF4-FFF2-40B4-BE49-F238E27FC236}">
                <a16:creationId xmlns:a16="http://schemas.microsoft.com/office/drawing/2014/main" id="{33667250-4E88-724D-9237-0CECB8C4A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75529" r="73189" b="360"/>
          <a:stretch/>
        </p:blipFill>
        <p:spPr bwMode="auto">
          <a:xfrm>
            <a:off x="728325" y="2546081"/>
            <a:ext cx="1599238" cy="10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sh clipart black and white">
            <a:extLst>
              <a:ext uri="{FF2B5EF4-FFF2-40B4-BE49-F238E27FC236}">
                <a16:creationId xmlns:a16="http://schemas.microsoft.com/office/drawing/2014/main" id="{35031847-3A4A-D848-B4DE-267236CA5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4" t="75649" r="493" b="1679"/>
          <a:stretch/>
        </p:blipFill>
        <p:spPr bwMode="auto">
          <a:xfrm>
            <a:off x="1840675" y="3841110"/>
            <a:ext cx="2440202" cy="1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ish clipart black and white">
            <a:extLst>
              <a:ext uri="{FF2B5EF4-FFF2-40B4-BE49-F238E27FC236}">
                <a16:creationId xmlns:a16="http://schemas.microsoft.com/office/drawing/2014/main" id="{DB7DE165-938D-8B4D-B84A-A60BE9354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1" t="785" r="1316" b="68266"/>
          <a:stretch/>
        </p:blipFill>
        <p:spPr bwMode="auto">
          <a:xfrm>
            <a:off x="9488387" y="1785642"/>
            <a:ext cx="1015111" cy="89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fish clipart black and white">
            <a:extLst>
              <a:ext uri="{FF2B5EF4-FFF2-40B4-BE49-F238E27FC236}">
                <a16:creationId xmlns:a16="http://schemas.microsoft.com/office/drawing/2014/main" id="{0D646711-B942-424E-B4B7-DF41E699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75529" r="73189" b="360"/>
          <a:stretch/>
        </p:blipFill>
        <p:spPr bwMode="auto">
          <a:xfrm>
            <a:off x="7236832" y="2546081"/>
            <a:ext cx="1599238" cy="10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fish clipart black and white">
            <a:extLst>
              <a:ext uri="{FF2B5EF4-FFF2-40B4-BE49-F238E27FC236}">
                <a16:creationId xmlns:a16="http://schemas.microsoft.com/office/drawing/2014/main" id="{E00A2090-62EB-AD43-8341-58E49A6EE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4" t="75649" r="493" b="1679"/>
          <a:stretch/>
        </p:blipFill>
        <p:spPr bwMode="auto">
          <a:xfrm>
            <a:off x="8349182" y="3841110"/>
            <a:ext cx="2440202" cy="1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5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47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13BE-5173-CD45-AED8-67982742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Tangled is the web we weave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BE7D-4591-1440-AAD1-917E3D49D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Meta-analysis on transfer efficiency</a:t>
            </a:r>
          </a:p>
        </p:txBody>
      </p:sp>
    </p:spTree>
    <p:extLst>
      <p:ext uri="{BB962C8B-B14F-4D97-AF65-F5344CB8AC3E}">
        <p14:creationId xmlns:p14="http://schemas.microsoft.com/office/powerpoint/2010/main" val="111385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77992-1D21-3343-BD35-961E6E75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242</Words>
  <Application>Microsoft Macintosh PowerPoint</Application>
  <PresentationFormat>Widescreen</PresentationFormat>
  <Paragraphs>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Uncertainty analysis in fisheries science – an interdisciplinary approach</vt:lpstr>
      <vt:lpstr>PhD Committee</vt:lpstr>
      <vt:lpstr>Introduction</vt:lpstr>
      <vt:lpstr>PowerPoint Presentation</vt:lpstr>
      <vt:lpstr>PowerPoint Presentation</vt:lpstr>
      <vt:lpstr>PowerPoint Presentation</vt:lpstr>
      <vt:lpstr>PowerPoint Presentation</vt:lpstr>
      <vt:lpstr>Chapter 1: Tangled is the web we weave</vt:lpstr>
      <vt:lpstr>PowerPoint Presentation</vt:lpstr>
      <vt:lpstr>PowerPoint Presentation</vt:lpstr>
      <vt:lpstr>PowerPoint Presentation</vt:lpstr>
      <vt:lpstr>Chapter 2: Untangling uncertainty in food web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3: Ecosystem knowledge in Bayesian surplus production models—what can it tell us?</vt:lpstr>
      <vt:lpstr>Acknowledgments</vt:lpstr>
      <vt:lpstr>Questions?</vt:lpstr>
      <vt:lpstr>Additional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analysis in fisheries science – an interdisciplinary approach</dc:title>
  <dc:creator>Laura Urbisci</dc:creator>
  <cp:lastModifiedBy>Laura Urbisci</cp:lastModifiedBy>
  <cp:revision>11</cp:revision>
  <dcterms:created xsi:type="dcterms:W3CDTF">2018-11-20T01:51:18Z</dcterms:created>
  <dcterms:modified xsi:type="dcterms:W3CDTF">2018-11-20T16:41:33Z</dcterms:modified>
</cp:coreProperties>
</file>