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35" r:id="rId2"/>
    <p:sldId id="262" r:id="rId3"/>
    <p:sldId id="645" r:id="rId4"/>
    <p:sldId id="660" r:id="rId5"/>
    <p:sldId id="277" r:id="rId6"/>
    <p:sldId id="64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F862F-548E-4ADE-AC81-8E10BAF4C2CC}" v="29" dt="2024-12-25T14:17:28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326" autoAdjust="0"/>
  </p:normalViewPr>
  <p:slideViewPr>
    <p:cSldViewPr snapToGrid="0">
      <p:cViewPr>
        <p:scale>
          <a:sx n="125" d="100"/>
          <a:sy n="125" d="100"/>
        </p:scale>
        <p:origin x="1662" y="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葳 靳" userId="096d95c206c6f9fb" providerId="LiveId" clId="{322ED219-5179-4238-92F7-69AFBC8A3A9C}"/>
    <pc:docChg chg="undo custSel modSld">
      <pc:chgData name="葳 靳" userId="096d95c206c6f9fb" providerId="LiveId" clId="{322ED219-5179-4238-92F7-69AFBC8A3A9C}" dt="2024-12-26T03:13:25.376" v="178"/>
      <pc:docMkLst>
        <pc:docMk/>
      </pc:docMkLst>
      <pc:sldChg chg="modSp">
        <pc:chgData name="葳 靳" userId="096d95c206c6f9fb" providerId="LiveId" clId="{322ED219-5179-4238-92F7-69AFBC8A3A9C}" dt="2024-12-26T02:09:37.342" v="30" actId="1037"/>
        <pc:sldMkLst>
          <pc:docMk/>
          <pc:sldMk cId="2926652850" sldId="262"/>
        </pc:sldMkLst>
        <pc:spChg chg="mod">
          <ac:chgData name="葳 靳" userId="096d95c206c6f9fb" providerId="LiveId" clId="{322ED219-5179-4238-92F7-69AFBC8A3A9C}" dt="2024-12-26T02:09:37.342" v="30" actId="1037"/>
          <ac:spMkLst>
            <pc:docMk/>
            <pc:sldMk cId="2926652850" sldId="262"/>
            <ac:spMk id="2" creationId="{A5F6AFFD-D711-0CAC-BBB4-E7570E773148}"/>
          </ac:spMkLst>
        </pc:spChg>
        <pc:spChg chg="mod">
          <ac:chgData name="葳 靳" userId="096d95c206c6f9fb" providerId="LiveId" clId="{322ED219-5179-4238-92F7-69AFBC8A3A9C}" dt="2024-12-26T02:09:37.342" v="30" actId="1037"/>
          <ac:spMkLst>
            <pc:docMk/>
            <pc:sldMk cId="2926652850" sldId="262"/>
            <ac:spMk id="3" creationId="{3BED0DD9-4656-4BD0-2B0A-CC6CB2055955}"/>
          </ac:spMkLst>
        </pc:spChg>
        <pc:spChg chg="mod">
          <ac:chgData name="葳 靳" userId="096d95c206c6f9fb" providerId="LiveId" clId="{322ED219-5179-4238-92F7-69AFBC8A3A9C}" dt="2024-12-26T02:09:37.342" v="30" actId="1037"/>
          <ac:spMkLst>
            <pc:docMk/>
            <pc:sldMk cId="2926652850" sldId="262"/>
            <ac:spMk id="39" creationId="{C496E142-78E0-4105-B8D2-BE74B9B16ECA}"/>
          </ac:spMkLst>
        </pc:spChg>
        <pc:spChg chg="mod">
          <ac:chgData name="葳 靳" userId="096d95c206c6f9fb" providerId="LiveId" clId="{322ED219-5179-4238-92F7-69AFBC8A3A9C}" dt="2024-12-26T02:09:37.342" v="30" actId="1037"/>
          <ac:spMkLst>
            <pc:docMk/>
            <pc:sldMk cId="2926652850" sldId="262"/>
            <ac:spMk id="40" creationId="{1E59B0BA-F52F-4041-8A21-CC0D28D301E2}"/>
          </ac:spMkLst>
        </pc:spChg>
        <pc:spChg chg="mod">
          <ac:chgData name="葳 靳" userId="096d95c206c6f9fb" providerId="LiveId" clId="{322ED219-5179-4238-92F7-69AFBC8A3A9C}" dt="2024-12-26T02:09:37.342" v="30" actId="1037"/>
          <ac:spMkLst>
            <pc:docMk/>
            <pc:sldMk cId="2926652850" sldId="262"/>
            <ac:spMk id="41" creationId="{9A11EFEF-3053-40F3-9B5A-BC4C3D1A8549}"/>
          </ac:spMkLst>
        </pc:spChg>
      </pc:sldChg>
      <pc:sldChg chg="modSp">
        <pc:chgData name="葳 靳" userId="096d95c206c6f9fb" providerId="LiveId" clId="{322ED219-5179-4238-92F7-69AFBC8A3A9C}" dt="2024-12-26T02:09:24.699" v="21" actId="20577"/>
        <pc:sldMkLst>
          <pc:docMk/>
          <pc:sldMk cId="2060004070" sldId="635"/>
        </pc:sldMkLst>
        <pc:spChg chg="mod">
          <ac:chgData name="葳 靳" userId="096d95c206c6f9fb" providerId="LiveId" clId="{322ED219-5179-4238-92F7-69AFBC8A3A9C}" dt="2024-12-26T02:09:24.699" v="21" actId="20577"/>
          <ac:spMkLst>
            <pc:docMk/>
            <pc:sldMk cId="2060004070" sldId="635"/>
            <ac:spMk id="68" creationId="{AB6F8D23-E3A3-4707-BAEF-EC025EB0BEBB}"/>
          </ac:spMkLst>
        </pc:spChg>
      </pc:sldChg>
      <pc:sldChg chg="addSp delSp modSp">
        <pc:chgData name="葳 靳" userId="096d95c206c6f9fb" providerId="LiveId" clId="{322ED219-5179-4238-92F7-69AFBC8A3A9C}" dt="2024-12-26T03:13:25.376" v="178"/>
        <pc:sldMkLst>
          <pc:docMk/>
          <pc:sldMk cId="1208391364" sldId="660"/>
        </pc:sldMkLst>
        <pc:spChg chg="add mod">
          <ac:chgData name="葳 靳" userId="096d95c206c6f9fb" providerId="LiveId" clId="{322ED219-5179-4238-92F7-69AFBC8A3A9C}" dt="2024-12-26T03:03:44.784" v="134" actId="1076"/>
          <ac:spMkLst>
            <pc:docMk/>
            <pc:sldMk cId="1208391364" sldId="660"/>
            <ac:spMk id="20" creationId="{54E1006E-4889-40C1-B344-193E8046D3CB}"/>
          </ac:spMkLst>
        </pc:spChg>
        <pc:spChg chg="add mod">
          <ac:chgData name="葳 靳" userId="096d95c206c6f9fb" providerId="LiveId" clId="{322ED219-5179-4238-92F7-69AFBC8A3A9C}" dt="2024-12-26T03:04:20.216" v="173" actId="6549"/>
          <ac:spMkLst>
            <pc:docMk/>
            <pc:sldMk cId="1208391364" sldId="660"/>
            <ac:spMk id="21" creationId="{9B3AA4A7-BD67-4678-B737-97291B8B8FFC}"/>
          </ac:spMkLst>
        </pc:spChg>
        <pc:spChg chg="add del mod">
          <ac:chgData name="葳 靳" userId="096d95c206c6f9fb" providerId="LiveId" clId="{322ED219-5179-4238-92F7-69AFBC8A3A9C}" dt="2024-12-26T03:13:23.921" v="176" actId="478"/>
          <ac:spMkLst>
            <pc:docMk/>
            <pc:sldMk cId="1208391364" sldId="660"/>
            <ac:spMk id="22" creationId="{4ACAD0A5-22CA-4874-AB8D-F8D91DBD64EF}"/>
          </ac:spMkLst>
        </pc:spChg>
        <pc:grpChg chg="add mod">
          <ac:chgData name="葳 靳" userId="096d95c206c6f9fb" providerId="LiveId" clId="{322ED219-5179-4238-92F7-69AFBC8A3A9C}" dt="2024-12-26T02:54:37.685" v="65" actId="1076"/>
          <ac:grpSpMkLst>
            <pc:docMk/>
            <pc:sldMk cId="1208391364" sldId="660"/>
            <ac:grpSpMk id="12" creationId="{76E9DEF6-08B8-414E-98F1-79C38E17BF4F}"/>
          </ac:grpSpMkLst>
        </pc:grpChg>
        <pc:grpChg chg="add mod">
          <ac:chgData name="葳 靳" userId="096d95c206c6f9fb" providerId="LiveId" clId="{322ED219-5179-4238-92F7-69AFBC8A3A9C}" dt="2024-12-26T02:54:26.525" v="62" actId="571"/>
          <ac:grpSpMkLst>
            <pc:docMk/>
            <pc:sldMk cId="1208391364" sldId="660"/>
            <ac:grpSpMk id="13" creationId="{9E3C72CE-ED31-490E-8CF2-E17C9A8867B0}"/>
          </ac:grpSpMkLst>
        </pc:grpChg>
        <pc:graphicFrameChg chg="add mod">
          <ac:chgData name="葳 靳" userId="096d95c206c6f9fb" providerId="LiveId" clId="{322ED219-5179-4238-92F7-69AFBC8A3A9C}" dt="2024-12-26T03:13:25.376" v="178"/>
          <ac:graphicFrameMkLst>
            <pc:docMk/>
            <pc:sldMk cId="1208391364" sldId="660"/>
            <ac:graphicFrameMk id="23" creationId="{6BC0EC57-3C66-4168-A5FC-A8BF8A826141}"/>
          </ac:graphicFrameMkLst>
        </pc:graphicFrameChg>
        <pc:picChg chg="mod modCrop">
          <ac:chgData name="葳 靳" userId="096d95c206c6f9fb" providerId="LiveId" clId="{322ED219-5179-4238-92F7-69AFBC8A3A9C}" dt="2024-12-26T02:53:04.968" v="45" actId="164"/>
          <ac:picMkLst>
            <pc:docMk/>
            <pc:sldMk cId="1208391364" sldId="660"/>
            <ac:picMk id="7" creationId="{046E9173-A6BB-4DF0-2303-D844D5A614EA}"/>
          </ac:picMkLst>
        </pc:picChg>
        <pc:picChg chg="add mod">
          <ac:chgData name="葳 靳" userId="096d95c206c6f9fb" providerId="LiveId" clId="{322ED219-5179-4238-92F7-69AFBC8A3A9C}" dt="2024-12-26T03:01:56.982" v="82" actId="1076"/>
          <ac:picMkLst>
            <pc:docMk/>
            <pc:sldMk cId="1208391364" sldId="660"/>
            <ac:picMk id="10" creationId="{29A5A3FD-C4C0-4291-868C-14C619B4D0AF}"/>
          </ac:picMkLst>
        </pc:picChg>
        <pc:picChg chg="add mod">
          <ac:chgData name="葳 靳" userId="096d95c206c6f9fb" providerId="LiveId" clId="{322ED219-5179-4238-92F7-69AFBC8A3A9C}" dt="2024-12-26T02:53:04.968" v="45" actId="164"/>
          <ac:picMkLst>
            <pc:docMk/>
            <pc:sldMk cId="1208391364" sldId="660"/>
            <ac:picMk id="11" creationId="{7887ECF2-D90E-4F83-8642-BB25F12C7FA5}"/>
          </ac:picMkLst>
        </pc:picChg>
        <pc:picChg chg="add mod modCrop">
          <ac:chgData name="葳 靳" userId="096d95c206c6f9fb" providerId="LiveId" clId="{322ED219-5179-4238-92F7-69AFBC8A3A9C}" dt="2024-12-26T03:01:30.342" v="81" actId="1076"/>
          <ac:picMkLst>
            <pc:docMk/>
            <pc:sldMk cId="1208391364" sldId="660"/>
            <ac:picMk id="17" creationId="{C0366034-858A-4EE3-A51D-B97308DEA3DC}"/>
          </ac:picMkLst>
        </pc:picChg>
        <pc:picChg chg="add mod">
          <ac:chgData name="葳 靳" userId="096d95c206c6f9fb" providerId="LiveId" clId="{322ED219-5179-4238-92F7-69AFBC8A3A9C}" dt="2024-12-26T03:01:30.342" v="81" actId="1076"/>
          <ac:picMkLst>
            <pc:docMk/>
            <pc:sldMk cId="1208391364" sldId="660"/>
            <ac:picMk id="19" creationId="{43939068-09A1-4F32-AF9E-F525969AB6E5}"/>
          </ac:picMkLst>
        </pc:picChg>
      </pc:sldChg>
    </pc:docChg>
  </pc:docChgLst>
  <pc:docChgLst>
    <pc:chgData name="葳 靳" userId="096d95c206c6f9fb" providerId="LiveId" clId="{66AF862F-548E-4ADE-AC81-8E10BAF4C2CC}"/>
    <pc:docChg chg="modSld">
      <pc:chgData name="葳 靳" userId="096d95c206c6f9fb" providerId="LiveId" clId="{66AF862F-548E-4ADE-AC81-8E10BAF4C2CC}" dt="2024-12-25T14:19:27.011" v="198" actId="14100"/>
      <pc:docMkLst>
        <pc:docMk/>
      </pc:docMkLst>
      <pc:sldChg chg="modSp mod">
        <pc:chgData name="葳 靳" userId="096d95c206c6f9fb" providerId="LiveId" clId="{66AF862F-548E-4ADE-AC81-8E10BAF4C2CC}" dt="2024-12-25T13:49:58.213" v="89" actId="14100"/>
        <pc:sldMkLst>
          <pc:docMk/>
          <pc:sldMk cId="617646605" sldId="645"/>
        </pc:sldMkLst>
        <pc:spChg chg="mod">
          <ac:chgData name="葳 靳" userId="096d95c206c6f9fb" providerId="LiveId" clId="{66AF862F-548E-4ADE-AC81-8E10BAF4C2CC}" dt="2024-12-25T13:49:13.896" v="1" actId="20577"/>
          <ac:spMkLst>
            <pc:docMk/>
            <pc:sldMk cId="617646605" sldId="645"/>
            <ac:spMk id="23" creationId="{031CFFFE-B551-4C91-A481-3961C7CAE9DE}"/>
          </ac:spMkLst>
        </pc:spChg>
        <pc:spChg chg="mod">
          <ac:chgData name="葳 靳" userId="096d95c206c6f9fb" providerId="LiveId" clId="{66AF862F-548E-4ADE-AC81-8E10BAF4C2CC}" dt="2024-12-25T13:49:32.348" v="19" actId="6549"/>
          <ac:spMkLst>
            <pc:docMk/>
            <pc:sldMk cId="617646605" sldId="645"/>
            <ac:spMk id="24" creationId="{C89BF589-2CE8-418B-90AB-D96CF02D75C6}"/>
          </ac:spMkLst>
        </pc:spChg>
        <pc:spChg chg="mod">
          <ac:chgData name="葳 靳" userId="096d95c206c6f9fb" providerId="LiveId" clId="{66AF862F-548E-4ADE-AC81-8E10BAF4C2CC}" dt="2024-12-25T13:49:58.213" v="89" actId="14100"/>
          <ac:spMkLst>
            <pc:docMk/>
            <pc:sldMk cId="617646605" sldId="645"/>
            <ac:spMk id="72" creationId="{2C5A563E-95A7-46F5-965A-9C712E07AFF0}"/>
          </ac:spMkLst>
        </pc:spChg>
      </pc:sldChg>
      <pc:sldChg chg="addSp modSp mod">
        <pc:chgData name="葳 靳" userId="096d95c206c6f9fb" providerId="LiveId" clId="{66AF862F-548E-4ADE-AC81-8E10BAF4C2CC}" dt="2024-12-25T14:19:27.011" v="198" actId="14100"/>
        <pc:sldMkLst>
          <pc:docMk/>
          <pc:sldMk cId="1208391364" sldId="660"/>
        </pc:sldMkLst>
        <pc:spChg chg="add mod">
          <ac:chgData name="葳 靳" userId="096d95c206c6f9fb" providerId="LiveId" clId="{66AF862F-548E-4ADE-AC81-8E10BAF4C2CC}" dt="2024-12-25T14:14:44.558" v="190" actId="14100"/>
          <ac:spMkLst>
            <pc:docMk/>
            <pc:sldMk cId="1208391364" sldId="660"/>
            <ac:spMk id="2" creationId="{9CCC2996-E883-1EBD-11F0-4316344D98BB}"/>
          </ac:spMkLst>
        </pc:spChg>
        <pc:spChg chg="mod">
          <ac:chgData name="葳 靳" userId="096d95c206c6f9fb" providerId="LiveId" clId="{66AF862F-548E-4ADE-AC81-8E10BAF4C2CC}" dt="2024-12-25T13:51:57.507" v="119" actId="6549"/>
          <ac:spMkLst>
            <pc:docMk/>
            <pc:sldMk cId="1208391364" sldId="660"/>
            <ac:spMk id="6" creationId="{9122A640-7F1A-4A91-89E7-8CA7E0BA688E}"/>
          </ac:spMkLst>
        </pc:spChg>
        <pc:picChg chg="add mod modCrop">
          <ac:chgData name="葳 靳" userId="096d95c206c6f9fb" providerId="LiveId" clId="{66AF862F-548E-4ADE-AC81-8E10BAF4C2CC}" dt="2024-12-25T14:19:27.011" v="198" actId="14100"/>
          <ac:picMkLst>
            <pc:docMk/>
            <pc:sldMk cId="1208391364" sldId="660"/>
            <ac:picMk id="7" creationId="{046E9173-A6BB-4DF0-2303-D844D5A614E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241E-CD54-4646-96E6-E07FCA9C86E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7010D-5088-4194-8961-B169009E8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7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75D99-2AE7-49F1-BB03-59E2BF55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84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75D99-2AE7-49F1-BB03-59E2BF5579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5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010D-5088-4194-8961-B169009E82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010D-5088-4194-8961-B169009E82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0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-4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D6291A7-7416-4ABD-BDD5-1A52FB976A60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pic>
        <p:nvPicPr>
          <p:cNvPr id="35" name="图形 34">
            <a:extLst>
              <a:ext uri="{FF2B5EF4-FFF2-40B4-BE49-F238E27FC236}">
                <a16:creationId xmlns:a16="http://schemas.microsoft.com/office/drawing/2014/main" id="{3A501E88-F75F-4CDF-AE88-C91E47187A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01832" y="3365787"/>
            <a:ext cx="6665290" cy="48182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F2AF65-774C-46B4-8BD3-F9EC13500DEC}"/>
              </a:ext>
            </a:extLst>
          </p:cNvPr>
          <p:cNvSpPr/>
          <p:nvPr userDrawn="1"/>
        </p:nvSpPr>
        <p:spPr>
          <a:xfrm>
            <a:off x="589280" y="482788"/>
            <a:ext cx="11013440" cy="590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8836D6-4104-415F-A6DA-0E694613F791}"/>
              </a:ext>
            </a:extLst>
          </p:cNvPr>
          <p:cNvGrpSpPr/>
          <p:nvPr userDrawn="1"/>
        </p:nvGrpSpPr>
        <p:grpSpPr>
          <a:xfrm>
            <a:off x="2296213" y="1033221"/>
            <a:ext cx="2354895" cy="1876405"/>
            <a:chOff x="2202591" y="1033221"/>
            <a:chExt cx="2354895" cy="1876405"/>
          </a:xfrm>
        </p:grpSpPr>
        <p:sp>
          <p:nvSpPr>
            <p:cNvPr id="9" name="标题 1">
              <a:extLst>
                <a:ext uri="{FF2B5EF4-FFF2-40B4-BE49-F238E27FC236}">
                  <a16:creationId xmlns:a16="http://schemas.microsoft.com/office/drawing/2014/main" id="{1E5B2D9B-48E4-45CC-A328-3F68B6E6DD69}"/>
                </a:ext>
              </a:extLst>
            </p:cNvPr>
            <p:cNvSpPr txBox="1">
              <a:spLocks/>
            </p:cNvSpPr>
            <p:nvPr/>
          </p:nvSpPr>
          <p:spPr>
            <a:xfrm>
              <a:off x="2202591" y="1033221"/>
              <a:ext cx="2165279" cy="150065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0070C0"/>
                  </a:solidFill>
                  <a:latin typeface="+mj-lt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2200" cap="none" spc="0" normalizeH="0" baseline="0" noProof="0" dirty="0">
                  <a:ln>
                    <a:noFill/>
                  </a:ln>
                  <a:solidFill>
                    <a:srgbClr val="9A0001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ea"/>
                  <a:sym typeface="+mn-lt"/>
                </a:rPr>
                <a:t>目  录</a:t>
              </a:r>
              <a:endParaRPr kumimoji="0" lang="en-US" altLang="zh-CN" sz="5400" b="1" i="0" u="none" strike="noStrike" kern="2200" cap="none" spc="0" normalizeH="0" baseline="0" noProof="0" dirty="0">
                <a:ln>
                  <a:noFill/>
                </a:ln>
                <a:solidFill>
                  <a:srgbClr val="9A0001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E44CE6C-A329-4948-8A82-1DEFBD1A051B}"/>
                </a:ext>
              </a:extLst>
            </p:cNvPr>
            <p:cNvSpPr txBox="1"/>
            <p:nvPr/>
          </p:nvSpPr>
          <p:spPr>
            <a:xfrm>
              <a:off x="2389402" y="2078629"/>
              <a:ext cx="216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2200" cap="none" spc="-20" normalizeH="0" baseline="0" noProof="0" dirty="0">
                  <a:ln>
                    <a:noFill/>
                  </a:ln>
                  <a:solidFill>
                    <a:srgbClr val="9A0001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ea"/>
                  <a:sym typeface="+mn-lt"/>
                </a:rPr>
                <a:t>CONTENTS</a:t>
              </a:r>
              <a:endParaRPr kumimoji="0" lang="zh-CN" altLang="en-US" sz="2400" b="0" i="0" u="none" strike="noStrike" kern="2200" cap="none" spc="-20" normalizeH="0" baseline="0" noProof="0" dirty="0">
                <a:ln>
                  <a:noFill/>
                </a:ln>
                <a:solidFill>
                  <a:srgbClr val="9A0001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9A0001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45" name="文本占位符 40">
            <a:extLst>
              <a:ext uri="{FF2B5EF4-FFF2-40B4-BE49-F238E27FC236}">
                <a16:creationId xmlns:a16="http://schemas.microsoft.com/office/drawing/2014/main" id="{E092B345-4879-4708-91A6-4E07DC6C11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36759" y="1261250"/>
            <a:ext cx="3055845" cy="48768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输入目录标题</a:t>
            </a:r>
          </a:p>
        </p:txBody>
      </p:sp>
      <p:sp>
        <p:nvSpPr>
          <p:cNvPr id="46" name="文本占位符 40">
            <a:extLst>
              <a:ext uri="{FF2B5EF4-FFF2-40B4-BE49-F238E27FC236}">
                <a16:creationId xmlns:a16="http://schemas.microsoft.com/office/drawing/2014/main" id="{03810C05-3860-4CF4-B2C4-7B90D45455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6759" y="2290036"/>
            <a:ext cx="3055845" cy="48768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输入目录标题</a:t>
            </a:r>
          </a:p>
        </p:txBody>
      </p:sp>
      <p:sp>
        <p:nvSpPr>
          <p:cNvPr id="47" name="文本占位符 40">
            <a:extLst>
              <a:ext uri="{FF2B5EF4-FFF2-40B4-BE49-F238E27FC236}">
                <a16:creationId xmlns:a16="http://schemas.microsoft.com/office/drawing/2014/main" id="{0A0C6CFA-9C78-45B1-B085-C2C99900D6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758" y="3338026"/>
            <a:ext cx="3055845" cy="48768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输入目录标题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A38F7D-163D-40CF-868C-B65E57289CD7}"/>
              </a:ext>
            </a:extLst>
          </p:cNvPr>
          <p:cNvSpPr txBox="1"/>
          <p:nvPr userDrawn="1"/>
        </p:nvSpPr>
        <p:spPr>
          <a:xfrm>
            <a:off x="6816113" y="1212703"/>
            <a:ext cx="67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A0001"/>
                </a:solidFill>
              </a:rPr>
              <a:t>01.</a:t>
            </a:r>
            <a:endParaRPr lang="zh-CN" altLang="en-US" sz="3200" b="1" dirty="0">
              <a:solidFill>
                <a:srgbClr val="9A000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ED66E5-4D15-407E-B9E9-A0489B585942}"/>
              </a:ext>
            </a:extLst>
          </p:cNvPr>
          <p:cNvSpPr txBox="1"/>
          <p:nvPr userDrawn="1"/>
        </p:nvSpPr>
        <p:spPr>
          <a:xfrm>
            <a:off x="6816113" y="2244600"/>
            <a:ext cx="67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A0001"/>
                </a:solidFill>
              </a:rPr>
              <a:t>02.</a:t>
            </a:r>
            <a:endParaRPr lang="zh-CN" altLang="en-US" sz="3200" b="1" dirty="0">
              <a:solidFill>
                <a:srgbClr val="9A000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07C5DA2-D768-4F0B-A91A-C33F1FD9102B}"/>
              </a:ext>
            </a:extLst>
          </p:cNvPr>
          <p:cNvSpPr txBox="1"/>
          <p:nvPr userDrawn="1"/>
        </p:nvSpPr>
        <p:spPr>
          <a:xfrm>
            <a:off x="6816113" y="3276498"/>
            <a:ext cx="67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A0001"/>
                </a:solidFill>
              </a:rPr>
              <a:t>03.</a:t>
            </a:r>
            <a:endParaRPr lang="zh-CN" altLang="en-US" sz="3200" b="1" dirty="0">
              <a:solidFill>
                <a:srgbClr val="9A000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0134B45-47D8-49EC-B2C4-4ECBF0176BD7}"/>
              </a:ext>
            </a:extLst>
          </p:cNvPr>
          <p:cNvGrpSpPr/>
          <p:nvPr userDrawn="1"/>
        </p:nvGrpSpPr>
        <p:grpSpPr>
          <a:xfrm>
            <a:off x="2425132" y="3183822"/>
            <a:ext cx="1945700" cy="1941162"/>
            <a:chOff x="2105799" y="20055838"/>
            <a:chExt cx="6748090" cy="6732363"/>
          </a:xfrm>
          <a:solidFill>
            <a:srgbClr val="9A0001"/>
          </a:solidFill>
        </p:grpSpPr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AFA21E4-54E4-474B-AB1C-59ABBA29DA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38B24B0A-5539-4D2D-A7DD-73E52112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59" name="Freeform 43">
              <a:extLst>
                <a:ext uri="{FF2B5EF4-FFF2-40B4-BE49-F238E27FC236}">
                  <a16:creationId xmlns:a16="http://schemas.microsoft.com/office/drawing/2014/main" id="{E0E9CC68-E749-47CC-8EEF-B8B1D81C1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B2F8014-13A0-4EED-9E54-018B50E74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74ABE961-157F-44CB-B98E-6BC13D4BE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A8EDD165-034A-405C-8387-D78D2A7E5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7B6C6F1F-1F3E-4FDB-922F-94633837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29FCF922-820E-4CDB-86F9-1B2BFFAC1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BC9F70C6-EC0D-4FF5-BC12-B628A56E4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22C93A2B-D2C4-4B41-AED7-1C8A35C4F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49AA6AE9-EE4E-4805-8DAD-3192F29A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8" name="Freeform 52">
              <a:extLst>
                <a:ext uri="{FF2B5EF4-FFF2-40B4-BE49-F238E27FC236}">
                  <a16:creationId xmlns:a16="http://schemas.microsoft.com/office/drawing/2014/main" id="{58F96C6B-EC74-4E2B-BEFE-85CD9E272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9" name="Freeform 53">
              <a:extLst>
                <a:ext uri="{FF2B5EF4-FFF2-40B4-BE49-F238E27FC236}">
                  <a16:creationId xmlns:a16="http://schemas.microsoft.com/office/drawing/2014/main" id="{B0809F50-496A-4255-B4DE-C9A321AB70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0" name="Freeform 54">
              <a:extLst>
                <a:ext uri="{FF2B5EF4-FFF2-40B4-BE49-F238E27FC236}">
                  <a16:creationId xmlns:a16="http://schemas.microsoft.com/office/drawing/2014/main" id="{9F87CF65-112C-4ABD-B2D1-00BAFED66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1" name="Freeform 55">
              <a:extLst>
                <a:ext uri="{FF2B5EF4-FFF2-40B4-BE49-F238E27FC236}">
                  <a16:creationId xmlns:a16="http://schemas.microsoft.com/office/drawing/2014/main" id="{51971117-C1ED-4363-98CD-BF4F681FE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2" name="Freeform 56">
              <a:extLst>
                <a:ext uri="{FF2B5EF4-FFF2-40B4-BE49-F238E27FC236}">
                  <a16:creationId xmlns:a16="http://schemas.microsoft.com/office/drawing/2014/main" id="{A9659DA4-2A51-43A6-922C-5D9741A2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3" name="Freeform 57">
              <a:extLst>
                <a:ext uri="{FF2B5EF4-FFF2-40B4-BE49-F238E27FC236}">
                  <a16:creationId xmlns:a16="http://schemas.microsoft.com/office/drawing/2014/main" id="{6D2AD94D-A2FC-47E6-9333-74F53AD4A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4" name="Freeform 58">
              <a:extLst>
                <a:ext uri="{FF2B5EF4-FFF2-40B4-BE49-F238E27FC236}">
                  <a16:creationId xmlns:a16="http://schemas.microsoft.com/office/drawing/2014/main" id="{FBF04BC2-9173-4560-A801-C3E77FAFA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5" name="Freeform 59">
              <a:extLst>
                <a:ext uri="{FF2B5EF4-FFF2-40B4-BE49-F238E27FC236}">
                  <a16:creationId xmlns:a16="http://schemas.microsoft.com/office/drawing/2014/main" id="{10B5FD19-1004-4FBB-A735-BADE89DBC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6" name="Freeform 60">
              <a:extLst>
                <a:ext uri="{FF2B5EF4-FFF2-40B4-BE49-F238E27FC236}">
                  <a16:creationId xmlns:a16="http://schemas.microsoft.com/office/drawing/2014/main" id="{E46D3E77-3956-4899-9133-7E5AB0838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7" name="Freeform 61">
              <a:extLst>
                <a:ext uri="{FF2B5EF4-FFF2-40B4-BE49-F238E27FC236}">
                  <a16:creationId xmlns:a16="http://schemas.microsoft.com/office/drawing/2014/main" id="{8EC0140A-1488-4FC2-A47E-78B028536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8" name="Freeform 62">
              <a:extLst>
                <a:ext uri="{FF2B5EF4-FFF2-40B4-BE49-F238E27FC236}">
                  <a16:creationId xmlns:a16="http://schemas.microsoft.com/office/drawing/2014/main" id="{03F5EEE1-8308-4F13-B04A-6876990D5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AB75AD00-AB3C-43A5-A617-D40ADF65D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4" y="21141193"/>
              <a:ext cx="4561647" cy="4553785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4" name="文本占位符 40">
            <a:extLst>
              <a:ext uri="{FF2B5EF4-FFF2-40B4-BE49-F238E27FC236}">
                <a16:creationId xmlns:a16="http://schemas.microsoft.com/office/drawing/2014/main" id="{211AF8B0-5F62-9A78-48CB-E1DC1D5F7C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29124" y="4356943"/>
            <a:ext cx="3055845" cy="48768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输入目录标题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4F126A-654B-5201-0D12-F13FE6701AF4}"/>
              </a:ext>
            </a:extLst>
          </p:cNvPr>
          <p:cNvSpPr txBox="1"/>
          <p:nvPr userDrawn="1"/>
        </p:nvSpPr>
        <p:spPr>
          <a:xfrm>
            <a:off x="6816113" y="4308396"/>
            <a:ext cx="67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A0001"/>
                </a:solidFill>
              </a:rPr>
              <a:t>04.</a:t>
            </a:r>
            <a:endParaRPr lang="zh-CN" altLang="en-US" sz="3200" b="1" dirty="0">
              <a:solidFill>
                <a:srgbClr val="9A0001"/>
              </a:solidFill>
            </a:endParaRPr>
          </a:p>
        </p:txBody>
      </p:sp>
      <p:sp>
        <p:nvSpPr>
          <p:cNvPr id="6" name="文本占位符 40">
            <a:extLst>
              <a:ext uri="{FF2B5EF4-FFF2-40B4-BE49-F238E27FC236}">
                <a16:creationId xmlns:a16="http://schemas.microsoft.com/office/drawing/2014/main" id="{81BD612F-FCC5-515D-1316-9855358A37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6759" y="5388840"/>
            <a:ext cx="3055845" cy="48768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输入目录标题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C9A744-5ED5-CA08-F126-8B0EF4C08274}"/>
              </a:ext>
            </a:extLst>
          </p:cNvPr>
          <p:cNvSpPr txBox="1"/>
          <p:nvPr userDrawn="1"/>
        </p:nvSpPr>
        <p:spPr>
          <a:xfrm>
            <a:off x="6816113" y="5340293"/>
            <a:ext cx="67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A0001"/>
                </a:solidFill>
              </a:rPr>
              <a:t>05.</a:t>
            </a:r>
            <a:endParaRPr lang="zh-CN" altLang="en-US" sz="3200" b="1" dirty="0">
              <a:solidFill>
                <a:srgbClr val="9A0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1CE7-B3C4-EBC9-9350-02D66A95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AF2568-91F7-28FA-253D-5F975978D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42F40A-45F7-1753-8027-57DF4F77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2B7AD-1B24-CC1D-000E-63F84F32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89354-0C80-2FC9-053B-0D0D981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3B057-49F1-13CD-83B7-594F30C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FAB9-87C4-4284-BCBF-C3C02BD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A33DA3-9F37-FDCC-7DE9-3A17A99CD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D2DF2-31DA-51D6-983D-36AC0D78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E9C2E-A83F-A783-36D3-98918709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CA9A2-C9CC-18D0-3DBD-AB9E5540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3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014D8A-1F62-F2BA-7412-3A8B5039E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92761-194B-C38B-F5A0-6CADCFCC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81C06-30A6-293E-6B2C-300A64B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48222-C371-E379-E29D-F59065C0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2ACB8-0ECA-1C8A-C0D4-815BDF5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5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91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D2561-3CA5-0833-8FF1-496DE6A86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FCCC77-F540-3E4A-97F8-A2366B09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91603-5B8F-77E9-552B-E8F27BFE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B9BE4-D028-9047-ED1B-9966B80C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D061A-80C0-C5E5-FF69-A8932387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4562D-5229-55E4-29F4-F4EE9985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96B18-2CAD-C726-185D-45F753B8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DC6B3-7576-48D9-0E01-D3AF2C1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AAAF2-CB89-913F-BE35-26017D30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DFC13-AFFB-DF60-E327-66826C6E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7AE00-CC83-A2ED-3015-3B7B2C74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48EFC-08B9-4A9A-879A-B32A6E79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81C56-A75B-A5AA-13FE-6A7548F3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16C6F-E9FF-051F-7F13-1B2EA106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DEC11-C76F-D75E-9993-C86D2501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17FA0-6875-189B-0FF6-A26DDA6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5475-FCEB-CD72-096B-EDDC40F25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D6D5E-F01C-37D7-D5B8-77FFA6CBC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C161A-3C96-2322-50C7-712BAAAA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B2290-8213-2000-EBF8-435110BE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C2351-AAA9-3978-8993-A201F8ED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1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D3987-DFBE-8BEC-0486-6D458D23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5924C-3E68-DC2E-202A-D4094661A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E5980-4D05-E9AD-F70B-861A3F856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0438EB-0DB0-5295-165B-716F030A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14C855-DFA2-DCD0-2D15-3BF9B3F5D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34DD72-4C04-3CC3-6EF2-454A489F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C03E3-3A08-6CB5-535F-B65AAD76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FE8FD-2B20-028B-7C36-DB9E751A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840C-F5C3-A2AB-6AF8-5AF9449B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3F083F-0E5E-E062-562B-D5CD24F6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A7362-A70B-23FD-E6C4-3B2532C9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7AEACF-DD5B-BD72-3012-77E3363E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9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6ADCB-729B-0487-04D2-169629C3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B7F23-CC83-4750-D533-A3AA38A3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84D81-6BFC-D935-9FEC-0C524BA8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752F-D8BC-6B57-AEB8-150322C2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67EA0-A227-B160-849C-05F053A0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483AD-B454-4A58-EF00-DBC705A3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C2521-DFDE-33BC-DE09-3F8CAABF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01B36-7EE6-2045-EB8A-402140FA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036A0-7082-359E-1882-F10E79C9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A2048-F70B-6772-5E6A-CDFF18D7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E0BF3-B2CE-AD61-128E-DC54F0A0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1D7DE-E875-C4AD-E855-95DDD2C20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5C97-D357-4387-AA68-8F463E2067C6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EF24F-3D88-914D-C9A4-CFFB53F0E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B5ED2-88FC-7365-CFD7-6CE81BD2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105D-4BB4-43A4-9159-DA3785A5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11" Type="http://schemas.openxmlformats.org/officeDocument/2006/relationships/image" Target="../media/image5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25910E-46F9-4666-9744-B5C1B666A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0ECADE0-136B-4331-AFDB-39AF674082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4446B3-E2BE-4CA1-AD4C-F2519F4376A8}"/>
              </a:ext>
            </a:extLst>
          </p:cNvPr>
          <p:cNvSpPr txBox="1"/>
          <p:nvPr/>
        </p:nvSpPr>
        <p:spPr>
          <a:xfrm>
            <a:off x="368298" y="2946460"/>
            <a:ext cx="7463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spc="200" dirty="0">
                <a:solidFill>
                  <a:srgbClr val="9A0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双足机器人设计及分析</a:t>
            </a:r>
            <a:endParaRPr kumimoji="0" lang="zh-CN" altLang="en-US" sz="5400" i="0" u="none" strike="noStrike" kern="1200" cap="none" spc="200" normalizeH="0" baseline="0" noProof="0" dirty="0">
              <a:ln>
                <a:noFill/>
              </a:ln>
              <a:solidFill>
                <a:srgbClr val="9A000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EDCD3F-7C51-4ADE-8BC7-6AB7F033E1E8}"/>
              </a:ext>
            </a:extLst>
          </p:cNvPr>
          <p:cNvGrpSpPr/>
          <p:nvPr/>
        </p:nvGrpSpPr>
        <p:grpSpPr>
          <a:xfrm>
            <a:off x="497548" y="1821768"/>
            <a:ext cx="3257238" cy="958410"/>
            <a:chOff x="4774665" y="527202"/>
            <a:chExt cx="2642671" cy="77758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24A3512-72B3-4251-A3C8-3A280ACA83FF}"/>
                </a:ext>
              </a:extLst>
            </p:cNvPr>
            <p:cNvGrpSpPr/>
            <p:nvPr/>
          </p:nvGrpSpPr>
          <p:grpSpPr>
            <a:xfrm>
              <a:off x="5680139" y="1151206"/>
              <a:ext cx="1733210" cy="127574"/>
              <a:chOff x="4616246" y="3878362"/>
              <a:chExt cx="5571416" cy="410087"/>
            </a:xfrm>
            <a:solidFill>
              <a:schemeClr val="tx1">
                <a:alpha val="80000"/>
              </a:schemeClr>
            </a:solidFill>
          </p:grpSpPr>
          <p:sp>
            <p:nvSpPr>
              <p:cNvPr id="52" name="Freeform 17">
                <a:extLst>
                  <a:ext uri="{FF2B5EF4-FFF2-40B4-BE49-F238E27FC236}">
                    <a16:creationId xmlns:a16="http://schemas.microsoft.com/office/drawing/2014/main" id="{DAE52073-4524-4A8B-A464-E035A3C83E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8">
                <a:extLst>
                  <a:ext uri="{FF2B5EF4-FFF2-40B4-BE49-F238E27FC236}">
                    <a16:creationId xmlns:a16="http://schemas.microsoft.com/office/drawing/2014/main" id="{29B30B23-4451-4DEB-8333-41AA2086E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9">
                <a:extLst>
                  <a:ext uri="{FF2B5EF4-FFF2-40B4-BE49-F238E27FC236}">
                    <a16:creationId xmlns:a16="http://schemas.microsoft.com/office/drawing/2014/main" id="{EE9CF431-F2BD-4C74-BF84-206831EF1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0">
                <a:extLst>
                  <a:ext uri="{FF2B5EF4-FFF2-40B4-BE49-F238E27FC236}">
                    <a16:creationId xmlns:a16="http://schemas.microsoft.com/office/drawing/2014/main" id="{B038737B-D725-476E-AB8D-46A20D69D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1">
                <a:extLst>
                  <a:ext uri="{FF2B5EF4-FFF2-40B4-BE49-F238E27FC236}">
                    <a16:creationId xmlns:a16="http://schemas.microsoft.com/office/drawing/2014/main" id="{59D43693-0CB2-4CEE-A28F-463412B0B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2">
                <a:extLst>
                  <a:ext uri="{FF2B5EF4-FFF2-40B4-BE49-F238E27FC236}">
                    <a16:creationId xmlns:a16="http://schemas.microsoft.com/office/drawing/2014/main" id="{12EBA933-6319-48AB-AF5B-A0AF5A0A0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3">
                <a:extLst>
                  <a:ext uri="{FF2B5EF4-FFF2-40B4-BE49-F238E27FC236}">
                    <a16:creationId xmlns:a16="http://schemas.microsoft.com/office/drawing/2014/main" id="{A787C284-7A79-4135-AF6F-C9D2C1B9F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247D306D-FCC1-44BB-B0BD-CC291A835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78DDE031-2B60-433F-AC8A-A23352BEB1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840C2A14-CF9F-4A71-9528-B88913053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F74615A6-67FE-4049-9E95-6865472B2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2496D022-5723-41CD-A8F4-F3B85467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6ED1CA87-E8C4-4AC0-87D6-274BE102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8AF2007B-F804-4B7C-8C23-2DCB5C77B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CC6844D1-946D-4BD6-8E4D-EB03ED59D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730043B8-DE20-4525-AE0C-A8E50F80B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9D5EA6-14B0-4D45-B23D-1085BD84EE19}"/>
                </a:ext>
              </a:extLst>
            </p:cNvPr>
            <p:cNvGrpSpPr/>
            <p:nvPr/>
          </p:nvGrpSpPr>
          <p:grpSpPr>
            <a:xfrm>
              <a:off x="5677149" y="582107"/>
              <a:ext cx="1740187" cy="497339"/>
              <a:chOff x="4606634" y="2048989"/>
              <a:chExt cx="5593843" cy="1598699"/>
            </a:xfrm>
            <a:solidFill>
              <a:srgbClr val="8B0012">
                <a:alpha val="80000"/>
              </a:srgbClr>
            </a:solidFill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875B2159-A8E3-413A-8622-E86708C37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3CE23A0A-0FB8-407F-8833-2E5FFD329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1">
                <a:extLst>
                  <a:ext uri="{FF2B5EF4-FFF2-40B4-BE49-F238E27FC236}">
                    <a16:creationId xmlns:a16="http://schemas.microsoft.com/office/drawing/2014/main" id="{E125307E-4C2A-420A-9964-CAEE852C3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2">
                <a:extLst>
                  <a:ext uri="{FF2B5EF4-FFF2-40B4-BE49-F238E27FC236}">
                    <a16:creationId xmlns:a16="http://schemas.microsoft.com/office/drawing/2014/main" id="{42AA24C9-7F3A-4AEE-9DA4-31C9F38A5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9CB8174D-1173-4E2A-BE59-232D174EC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4720CA78-8018-480D-B3C6-AA429C00B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5">
                <a:extLst>
                  <a:ext uri="{FF2B5EF4-FFF2-40B4-BE49-F238E27FC236}">
                    <a16:creationId xmlns:a16="http://schemas.microsoft.com/office/drawing/2014/main" id="{7E8C1630-854C-41AB-BF47-FCBD67F65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BB46278C-87D7-48B9-8CFE-B99963AF3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1465E496-AA95-4FA0-816E-85C3C43B8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E527BFC8-9702-482C-AFED-BAAAB9337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AF4B7CE-EDBD-44F8-BB6E-A49749BD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6">
                <a:extLst>
                  <a:ext uri="{FF2B5EF4-FFF2-40B4-BE49-F238E27FC236}">
                    <a16:creationId xmlns:a16="http://schemas.microsoft.com/office/drawing/2014/main" id="{9A2A1D48-D356-4118-89AC-7D3911847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99C80E8-62C0-48BD-B434-DCD74F77C058}"/>
                </a:ext>
              </a:extLst>
            </p:cNvPr>
            <p:cNvGrpSpPr/>
            <p:nvPr/>
          </p:nvGrpSpPr>
          <p:grpSpPr>
            <a:xfrm>
              <a:off x="4774665" y="527202"/>
              <a:ext cx="779396" cy="777580"/>
              <a:chOff x="2105799" y="20055838"/>
              <a:chExt cx="6748090" cy="6732363"/>
            </a:xfrm>
            <a:solidFill>
              <a:srgbClr val="8B0012">
                <a:alpha val="80000"/>
              </a:srgbClr>
            </a:solidFill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8A0B2331-B894-4E61-8B62-88868F9F59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Freeform 42">
                <a:extLst>
                  <a:ext uri="{FF2B5EF4-FFF2-40B4-BE49-F238E27FC236}">
                    <a16:creationId xmlns:a16="http://schemas.microsoft.com/office/drawing/2014/main" id="{31691092-2A59-4223-8433-076BD21CF2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99A87205-5C20-4A7A-85D3-0D7AD4BD12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Freeform 44">
                <a:extLst>
                  <a:ext uri="{FF2B5EF4-FFF2-40B4-BE49-F238E27FC236}">
                    <a16:creationId xmlns:a16="http://schemas.microsoft.com/office/drawing/2014/main" id="{7DD988B2-0D51-4890-B241-010F31583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Freeform 45">
                <a:extLst>
                  <a:ext uri="{FF2B5EF4-FFF2-40B4-BE49-F238E27FC236}">
                    <a16:creationId xmlns:a16="http://schemas.microsoft.com/office/drawing/2014/main" id="{B1FB4247-BBB2-4097-8AE7-2831D11A8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Freeform 46">
                <a:extLst>
                  <a:ext uri="{FF2B5EF4-FFF2-40B4-BE49-F238E27FC236}">
                    <a16:creationId xmlns:a16="http://schemas.microsoft.com/office/drawing/2014/main" id="{1AE097AA-CC9B-40C7-ADF2-F43DDE576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Freeform 47">
                <a:extLst>
                  <a:ext uri="{FF2B5EF4-FFF2-40B4-BE49-F238E27FC236}">
                    <a16:creationId xmlns:a16="http://schemas.microsoft.com/office/drawing/2014/main" id="{1159C2D6-5EA4-4F84-B2F1-241CE2D3DE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Freeform 48">
                <a:extLst>
                  <a:ext uri="{FF2B5EF4-FFF2-40B4-BE49-F238E27FC236}">
                    <a16:creationId xmlns:a16="http://schemas.microsoft.com/office/drawing/2014/main" id="{604D2764-FB55-4E92-A499-BBAB56EE5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Freeform 49">
                <a:extLst>
                  <a:ext uri="{FF2B5EF4-FFF2-40B4-BE49-F238E27FC236}">
                    <a16:creationId xmlns:a16="http://schemas.microsoft.com/office/drawing/2014/main" id="{479CD6CF-3B3D-4D8A-B69F-BC590B04A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Freeform 50">
                <a:extLst>
                  <a:ext uri="{FF2B5EF4-FFF2-40B4-BE49-F238E27FC236}">
                    <a16:creationId xmlns:a16="http://schemas.microsoft.com/office/drawing/2014/main" id="{8209BE02-17C3-483F-B590-3E6DF5BDB5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Freeform 51">
                <a:extLst>
                  <a:ext uri="{FF2B5EF4-FFF2-40B4-BE49-F238E27FC236}">
                    <a16:creationId xmlns:a16="http://schemas.microsoft.com/office/drawing/2014/main" id="{CD717262-BBF6-482A-9C87-40BB54ED1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Freeform 52">
                <a:extLst>
                  <a:ext uri="{FF2B5EF4-FFF2-40B4-BE49-F238E27FC236}">
                    <a16:creationId xmlns:a16="http://schemas.microsoft.com/office/drawing/2014/main" id="{BDE41B04-E950-48FB-A7A5-17FDEA1A1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Freeform 53">
                <a:extLst>
                  <a:ext uri="{FF2B5EF4-FFF2-40B4-BE49-F238E27FC236}">
                    <a16:creationId xmlns:a16="http://schemas.microsoft.com/office/drawing/2014/main" id="{FE0A7D75-4788-4AE0-BC4E-4BC6D77235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7915283C-8D47-40E1-8506-D851C9307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98994CA6-3857-4616-B74C-C0783C838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Freeform 56">
                <a:extLst>
                  <a:ext uri="{FF2B5EF4-FFF2-40B4-BE49-F238E27FC236}">
                    <a16:creationId xmlns:a16="http://schemas.microsoft.com/office/drawing/2014/main" id="{CE514B7E-77D9-4120-8AD8-B736E658D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Freeform 57">
                <a:extLst>
                  <a:ext uri="{FF2B5EF4-FFF2-40B4-BE49-F238E27FC236}">
                    <a16:creationId xmlns:a16="http://schemas.microsoft.com/office/drawing/2014/main" id="{4263E67D-C070-4D9F-A2B8-8C51FABB4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Freeform 58">
                <a:extLst>
                  <a:ext uri="{FF2B5EF4-FFF2-40B4-BE49-F238E27FC236}">
                    <a16:creationId xmlns:a16="http://schemas.microsoft.com/office/drawing/2014/main" id="{C9D49BD9-B4CA-4875-95CC-63D5C659C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Freeform 59">
                <a:extLst>
                  <a:ext uri="{FF2B5EF4-FFF2-40B4-BE49-F238E27FC236}">
                    <a16:creationId xmlns:a16="http://schemas.microsoft.com/office/drawing/2014/main" id="{252C6FCC-397A-4014-81AB-830F7CECC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BFCECE11-D055-4B8D-A4B3-33FDDF846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4162D747-ED4A-4BB0-A6DA-53D3E94B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76974D8B-D8B3-4C59-BD63-90049E186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Freeform 71">
                <a:extLst>
                  <a:ext uri="{FF2B5EF4-FFF2-40B4-BE49-F238E27FC236}">
                    <a16:creationId xmlns:a16="http://schemas.microsoft.com/office/drawing/2014/main" id="{6C1C7949-68AF-4F82-AC9C-AFA927649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AB6F8D23-E3A3-4707-BAEF-EC025EB0BEBB}"/>
              </a:ext>
            </a:extLst>
          </p:cNvPr>
          <p:cNvSpPr txBox="1"/>
          <p:nvPr/>
        </p:nvSpPr>
        <p:spPr>
          <a:xfrm>
            <a:off x="473326" y="3936910"/>
            <a:ext cx="724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20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汇报人：琚振盟  李江天  张晨曦  范祖鑫  靳葳</a:t>
            </a:r>
          </a:p>
        </p:txBody>
      </p:sp>
    </p:spTree>
    <p:extLst>
      <p:ext uri="{BB962C8B-B14F-4D97-AF65-F5344CB8AC3E}">
        <p14:creationId xmlns:p14="http://schemas.microsoft.com/office/powerpoint/2010/main" val="20600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C496E142-78E0-4105-B8D2-BE74B9B16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56148" y="1251900"/>
            <a:ext cx="3055845" cy="48768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机械结构设计</a:t>
            </a:r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1E59B0BA-F52F-4041-8A21-CC0D28D301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5267" y="2300736"/>
            <a:ext cx="3055845" cy="4876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ANASYS</a:t>
            </a:r>
            <a:r>
              <a:rPr lang="zh-CN" altLang="en-US" dirty="0">
                <a:sym typeface="Arial" panose="020B0604020202020204" pitchFamily="34" charset="0"/>
              </a:rPr>
              <a:t>强度验证</a:t>
            </a: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9A11EFEF-3053-40F3-9B5A-BC4C3D1A85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5267" y="3349572"/>
            <a:ext cx="3616519" cy="48768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运动学分析仿真</a:t>
            </a:r>
          </a:p>
        </p:txBody>
      </p:sp>
      <p:sp>
        <p:nvSpPr>
          <p:cNvPr id="2" name="文本占位符 40">
            <a:extLst>
              <a:ext uri="{FF2B5EF4-FFF2-40B4-BE49-F238E27FC236}">
                <a16:creationId xmlns:a16="http://schemas.microsoft.com/office/drawing/2014/main" id="{A5F6AFFD-D711-0CAC-BBB4-E7570E773148}"/>
              </a:ext>
            </a:extLst>
          </p:cNvPr>
          <p:cNvSpPr txBox="1">
            <a:spLocks/>
          </p:cNvSpPr>
          <p:nvPr/>
        </p:nvSpPr>
        <p:spPr>
          <a:xfrm>
            <a:off x="7695267" y="4334614"/>
            <a:ext cx="3616519" cy="48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动力学建模</a:t>
            </a:r>
          </a:p>
        </p:txBody>
      </p:sp>
      <p:sp>
        <p:nvSpPr>
          <p:cNvPr id="3" name="文本占位符 40">
            <a:extLst>
              <a:ext uri="{FF2B5EF4-FFF2-40B4-BE49-F238E27FC236}">
                <a16:creationId xmlns:a16="http://schemas.microsoft.com/office/drawing/2014/main" id="{3BED0DD9-4656-4BD0-2B0A-CC6CB2055955}"/>
              </a:ext>
            </a:extLst>
          </p:cNvPr>
          <p:cNvSpPr txBox="1">
            <a:spLocks/>
          </p:cNvSpPr>
          <p:nvPr/>
        </p:nvSpPr>
        <p:spPr>
          <a:xfrm>
            <a:off x="7758834" y="5362260"/>
            <a:ext cx="3616519" cy="48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控制策略设计及仿真</a:t>
            </a:r>
          </a:p>
        </p:txBody>
      </p:sp>
    </p:spTree>
    <p:extLst>
      <p:ext uri="{BB962C8B-B14F-4D97-AF65-F5344CB8AC3E}">
        <p14:creationId xmlns:p14="http://schemas.microsoft.com/office/powerpoint/2010/main" val="29266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>
            <a:extLst>
              <a:ext uri="{FF2B5EF4-FFF2-40B4-BE49-F238E27FC236}">
                <a16:creationId xmlns:a16="http://schemas.microsoft.com/office/drawing/2014/main" id="{5A5F41A4-7CAF-4EBA-9F0C-E43309D1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31CFFFE-B551-4C91-A481-3961C7CAE9DE}"/>
              </a:ext>
            </a:extLst>
          </p:cNvPr>
          <p:cNvSpPr txBox="1"/>
          <p:nvPr/>
        </p:nvSpPr>
        <p:spPr>
          <a:xfrm>
            <a:off x="1545157" y="1940541"/>
            <a:ext cx="244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1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PART 05</a:t>
            </a:r>
            <a:endParaRPr kumimoji="0" lang="zh-CN" altLang="en-US" sz="3600" b="0" i="0" u="none" strike="noStrike" kern="1200" cap="none" spc="15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9BF589-2CE8-418B-90AB-D96CF02D75C6}"/>
              </a:ext>
            </a:extLst>
          </p:cNvPr>
          <p:cNvSpPr txBox="1"/>
          <p:nvPr/>
        </p:nvSpPr>
        <p:spPr>
          <a:xfrm>
            <a:off x="1514930" y="2961840"/>
            <a:ext cx="947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9A000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控制策略设计及仿真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E43A5F-7896-4E7A-8535-4C41972BD98C}"/>
              </a:ext>
            </a:extLst>
          </p:cNvPr>
          <p:cNvGrpSpPr/>
          <p:nvPr/>
        </p:nvGrpSpPr>
        <p:grpSpPr>
          <a:xfrm>
            <a:off x="9908728" y="457198"/>
            <a:ext cx="1689105" cy="497002"/>
            <a:chOff x="4774665" y="527202"/>
            <a:chExt cx="2642671" cy="777580"/>
          </a:xfrm>
          <a:solidFill>
            <a:srgbClr val="9A0001"/>
          </a:solidFill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D75BEF3-1E86-43C1-9795-9558FE2422F9}"/>
                </a:ext>
              </a:extLst>
            </p:cNvPr>
            <p:cNvGrpSpPr/>
            <p:nvPr/>
          </p:nvGrpSpPr>
          <p:grpSpPr>
            <a:xfrm>
              <a:off x="5680139" y="1151206"/>
              <a:ext cx="1733210" cy="127574"/>
              <a:chOff x="4616246" y="3878362"/>
              <a:chExt cx="5571416" cy="410087"/>
            </a:xfrm>
            <a:grpFill/>
          </p:grpSpPr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F72A68BC-1A02-43F4-AEA7-1567761BF5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18">
                <a:extLst>
                  <a:ext uri="{FF2B5EF4-FFF2-40B4-BE49-F238E27FC236}">
                    <a16:creationId xmlns:a16="http://schemas.microsoft.com/office/drawing/2014/main" id="{958EFADE-ADE5-495A-A57C-70E8B1E40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19">
                <a:extLst>
                  <a:ext uri="{FF2B5EF4-FFF2-40B4-BE49-F238E27FC236}">
                    <a16:creationId xmlns:a16="http://schemas.microsoft.com/office/drawing/2014/main" id="{429459E1-C3E4-43F6-9B10-D6154C474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20">
                <a:extLst>
                  <a:ext uri="{FF2B5EF4-FFF2-40B4-BE49-F238E27FC236}">
                    <a16:creationId xmlns:a16="http://schemas.microsoft.com/office/drawing/2014/main" id="{7B922557-A341-43A9-9BAA-8EC4B23F7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21">
                <a:extLst>
                  <a:ext uri="{FF2B5EF4-FFF2-40B4-BE49-F238E27FC236}">
                    <a16:creationId xmlns:a16="http://schemas.microsoft.com/office/drawing/2014/main" id="{F6552669-C119-45C7-8889-E15BAAB01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042EABF4-5FD5-4823-A2D5-8BE12DAA9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id="{CFEC696A-E756-4B78-8380-BC4D2E5CA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25">
                <a:extLst>
                  <a:ext uri="{FF2B5EF4-FFF2-40B4-BE49-F238E27FC236}">
                    <a16:creationId xmlns:a16="http://schemas.microsoft.com/office/drawing/2014/main" id="{F65AF728-36DD-4250-9939-B5B60A510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1B8C579F-E2C6-4257-BD75-244D30DF6C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29">
                <a:extLst>
                  <a:ext uri="{FF2B5EF4-FFF2-40B4-BE49-F238E27FC236}">
                    <a16:creationId xmlns:a16="http://schemas.microsoft.com/office/drawing/2014/main" id="{362E7BED-555E-4672-91F0-3772EC8EC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30">
                <a:extLst>
                  <a:ext uri="{FF2B5EF4-FFF2-40B4-BE49-F238E27FC236}">
                    <a16:creationId xmlns:a16="http://schemas.microsoft.com/office/drawing/2014/main" id="{D88A1308-DBCB-412E-AC8B-714CF83E2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31">
                <a:extLst>
                  <a:ext uri="{FF2B5EF4-FFF2-40B4-BE49-F238E27FC236}">
                    <a16:creationId xmlns:a16="http://schemas.microsoft.com/office/drawing/2014/main" id="{8586398E-F0C8-43FF-B12B-6AD7DA91C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97F3FC30-61BF-403B-B2A0-11D442043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A82142A1-935B-44CA-8557-39E4786A8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5CE41EC3-0A0D-46FE-8800-358C28A6C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FF660265-D69E-4C14-8DAE-474D332E5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B9D011C-BB2E-435E-8CFC-8F7B37D67FD7}"/>
                </a:ext>
              </a:extLst>
            </p:cNvPr>
            <p:cNvGrpSpPr/>
            <p:nvPr/>
          </p:nvGrpSpPr>
          <p:grpSpPr>
            <a:xfrm>
              <a:off x="5677149" y="582107"/>
              <a:ext cx="1740187" cy="497339"/>
              <a:chOff x="4606634" y="2048989"/>
              <a:chExt cx="5593843" cy="1598699"/>
            </a:xfrm>
            <a:grpFill/>
          </p:grpSpPr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B569EF18-2982-47A9-A7CA-E8045BA2E5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F35B614A-6412-4F1A-8C1E-0A6D24345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C02EBC3A-E3C2-4F6D-A0BA-B92268860F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7FFD34FB-F660-47EB-BF1C-336853E54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E09D05C3-AF8E-4D48-BC84-C1B36AFE9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EC942E72-CDDF-47AE-A4AC-3BEFCCB08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566F96D4-870F-42E9-A601-A07837254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B6A0629A-EA91-4FF1-89DE-2246CD1F4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F951B2AE-A391-4ADF-9333-B24EE6F79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39C855A7-869C-43DD-AA04-9CF536FE4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BBC87B93-26E2-423F-9940-32A02487B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4F1B4E19-F798-4D05-9467-690831EF4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309D4C0-7EAD-4D49-9C2E-5C0EC9CDB333}"/>
                </a:ext>
              </a:extLst>
            </p:cNvPr>
            <p:cNvGrpSpPr/>
            <p:nvPr/>
          </p:nvGrpSpPr>
          <p:grpSpPr>
            <a:xfrm>
              <a:off x="4774665" y="527202"/>
              <a:ext cx="779396" cy="777580"/>
              <a:chOff x="2105799" y="20055838"/>
              <a:chExt cx="6748090" cy="6732363"/>
            </a:xfrm>
            <a:grpFill/>
          </p:grpSpPr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B14AFCB7-FA92-4CC7-9960-100B39F4EC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42">
                <a:extLst>
                  <a:ext uri="{FF2B5EF4-FFF2-40B4-BE49-F238E27FC236}">
                    <a16:creationId xmlns:a16="http://schemas.microsoft.com/office/drawing/2014/main" id="{ABFA2F23-9EEE-416E-8CE4-6480D5D84D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59905DA2-C564-401D-BB3C-BCADEAF86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44">
                <a:extLst>
                  <a:ext uri="{FF2B5EF4-FFF2-40B4-BE49-F238E27FC236}">
                    <a16:creationId xmlns:a16="http://schemas.microsoft.com/office/drawing/2014/main" id="{3DED79E0-5F1C-4A8A-9EC3-6B8865C42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45">
                <a:extLst>
                  <a:ext uri="{FF2B5EF4-FFF2-40B4-BE49-F238E27FC236}">
                    <a16:creationId xmlns:a16="http://schemas.microsoft.com/office/drawing/2014/main" id="{082F9CBF-8FCF-48A7-94AB-B1D9803FB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46">
                <a:extLst>
                  <a:ext uri="{FF2B5EF4-FFF2-40B4-BE49-F238E27FC236}">
                    <a16:creationId xmlns:a16="http://schemas.microsoft.com/office/drawing/2014/main" id="{8C73118C-6384-4B23-B518-0B789401C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47">
                <a:extLst>
                  <a:ext uri="{FF2B5EF4-FFF2-40B4-BE49-F238E27FC236}">
                    <a16:creationId xmlns:a16="http://schemas.microsoft.com/office/drawing/2014/main" id="{4EF9D537-1365-4453-B8E2-2FBC585DA8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48">
                <a:extLst>
                  <a:ext uri="{FF2B5EF4-FFF2-40B4-BE49-F238E27FC236}">
                    <a16:creationId xmlns:a16="http://schemas.microsoft.com/office/drawing/2014/main" id="{2BCEF9BA-5430-40C4-9D83-78CE3A4AA8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D5B3CA08-DA8A-42ED-8710-F5944D85C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50">
                <a:extLst>
                  <a:ext uri="{FF2B5EF4-FFF2-40B4-BE49-F238E27FC236}">
                    <a16:creationId xmlns:a16="http://schemas.microsoft.com/office/drawing/2014/main" id="{B315F1C0-4769-4896-9BAD-B249BBDFED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8000EF92-BC4C-4EEA-A26B-472BF46A5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52">
                <a:extLst>
                  <a:ext uri="{FF2B5EF4-FFF2-40B4-BE49-F238E27FC236}">
                    <a16:creationId xmlns:a16="http://schemas.microsoft.com/office/drawing/2014/main" id="{B60B0193-DB4F-41A8-B4BC-7192B6DA8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3760C39C-92D3-428B-A76D-5D144C2A9D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AA3F781A-E4E5-49F7-9072-D3DB6E1F4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B1A7CCED-1936-4BDE-A749-9E8AEFA2A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DB3D9C23-95A2-4BC7-B1DE-D2C10C8CE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A311B116-4671-44FE-90B7-FFA8723E5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58">
                <a:extLst>
                  <a:ext uri="{FF2B5EF4-FFF2-40B4-BE49-F238E27FC236}">
                    <a16:creationId xmlns:a16="http://schemas.microsoft.com/office/drawing/2014/main" id="{C85B71DA-0032-4E0A-AE29-248B62EC7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:a16="http://schemas.microsoft.com/office/drawing/2014/main" id="{D227E631-A54F-4C17-ABA0-ACBE943D7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60">
                <a:extLst>
                  <a:ext uri="{FF2B5EF4-FFF2-40B4-BE49-F238E27FC236}">
                    <a16:creationId xmlns:a16="http://schemas.microsoft.com/office/drawing/2014/main" id="{76705444-03A9-419B-96FF-15ADD6C93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31EED31B-7C8B-436C-947C-8C90C6BE5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33AD6C8D-5D1A-4A45-8FE0-D6F6DC1DA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1CF60749-8B36-4783-B0C4-0480E9A2B7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4965E5D9-C6A6-4365-8FA5-6BDD0D690472}"/>
              </a:ext>
            </a:extLst>
          </p:cNvPr>
          <p:cNvSpPr/>
          <p:nvPr/>
        </p:nvSpPr>
        <p:spPr>
          <a:xfrm>
            <a:off x="1633339" y="2779909"/>
            <a:ext cx="665278" cy="45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C5A563E-95A7-46F5-965A-9C712E07AFF0}"/>
              </a:ext>
            </a:extLst>
          </p:cNvPr>
          <p:cNvSpPr/>
          <p:nvPr/>
        </p:nvSpPr>
        <p:spPr>
          <a:xfrm>
            <a:off x="1514931" y="3910893"/>
            <a:ext cx="7424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Design of Control Strategy and Simulation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2A844AB-BB20-4BA3-ADBB-1D788FD94F00}"/>
              </a:ext>
            </a:extLst>
          </p:cNvPr>
          <p:cNvGrpSpPr/>
          <p:nvPr/>
        </p:nvGrpSpPr>
        <p:grpSpPr>
          <a:xfrm>
            <a:off x="0" y="0"/>
            <a:ext cx="12192000" cy="841829"/>
            <a:chOff x="0" y="0"/>
            <a:chExt cx="12192000" cy="8418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800A655-0EA5-4AD4-8BD1-51C3E3C255B4}"/>
                </a:ext>
              </a:extLst>
            </p:cNvPr>
            <p:cNvSpPr/>
            <p:nvPr/>
          </p:nvSpPr>
          <p:spPr>
            <a:xfrm>
              <a:off x="0" y="0"/>
              <a:ext cx="12192000" cy="841829"/>
            </a:xfrm>
            <a:prstGeom prst="rect">
              <a:avLst/>
            </a:prstGeom>
            <a:solidFill>
              <a:srgbClr val="9A000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E34C683-1904-4BEB-8789-4C3D83462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5964" y="1"/>
              <a:ext cx="7596036" cy="841828"/>
            </a:xfrm>
            <a:prstGeom prst="rect">
              <a:avLst/>
            </a:prstGeom>
            <a:solidFill>
              <a:srgbClr val="8B0012"/>
            </a:solidFill>
          </p:spPr>
        </p:pic>
      </p:grp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0C78B4D7-1572-42C5-A2C9-D7B4B4CA4318}"/>
              </a:ext>
            </a:extLst>
          </p:cNvPr>
          <p:cNvSpPr/>
          <p:nvPr/>
        </p:nvSpPr>
        <p:spPr>
          <a:xfrm rot="5400000">
            <a:off x="233677" y="255361"/>
            <a:ext cx="271005" cy="350436"/>
          </a:xfrm>
          <a:custGeom>
            <a:avLst/>
            <a:gdLst>
              <a:gd name="connsiteX0" fmla="*/ 0 w 382446"/>
              <a:gd name="connsiteY0" fmla="*/ 494540 h 494540"/>
              <a:gd name="connsiteX1" fmla="*/ 95611 w 382446"/>
              <a:gd name="connsiteY1" fmla="*/ 329694 h 494540"/>
              <a:gd name="connsiteX2" fmla="*/ 1 w 382446"/>
              <a:gd name="connsiteY2" fmla="*/ 329694 h 494540"/>
              <a:gd name="connsiteX3" fmla="*/ 191224 w 382446"/>
              <a:gd name="connsiteY3" fmla="*/ 0 h 494540"/>
              <a:gd name="connsiteX4" fmla="*/ 382446 w 382446"/>
              <a:gd name="connsiteY4" fmla="*/ 329694 h 494540"/>
              <a:gd name="connsiteX5" fmla="*/ 286835 w 382446"/>
              <a:gd name="connsiteY5" fmla="*/ 329694 h 494540"/>
              <a:gd name="connsiteX6" fmla="*/ 382445 w 382446"/>
              <a:gd name="connsiteY6" fmla="*/ 494540 h 49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446" h="494540">
                <a:moveTo>
                  <a:pt x="0" y="494540"/>
                </a:moveTo>
                <a:lnTo>
                  <a:pt x="95611" y="329694"/>
                </a:lnTo>
                <a:lnTo>
                  <a:pt x="1" y="329694"/>
                </a:lnTo>
                <a:lnTo>
                  <a:pt x="191224" y="0"/>
                </a:lnTo>
                <a:lnTo>
                  <a:pt x="382446" y="329694"/>
                </a:lnTo>
                <a:lnTo>
                  <a:pt x="286835" y="329694"/>
                </a:lnTo>
                <a:lnTo>
                  <a:pt x="382445" y="49454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22A640-7F1A-4A91-89E7-8CA7E0BA688E}"/>
              </a:ext>
            </a:extLst>
          </p:cNvPr>
          <p:cNvSpPr txBox="1"/>
          <p:nvPr/>
        </p:nvSpPr>
        <p:spPr>
          <a:xfrm>
            <a:off x="536804" y="168969"/>
            <a:ext cx="8105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800" b="1" kern="0" spc="30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控制策略设计及仿真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CC2996-E883-1EBD-11F0-4316344D98BB}"/>
              </a:ext>
            </a:extLst>
          </p:cNvPr>
          <p:cNvSpPr txBox="1"/>
          <p:nvPr/>
        </p:nvSpPr>
        <p:spPr>
          <a:xfrm>
            <a:off x="109184" y="960966"/>
            <a:ext cx="686866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基于粒子群参数实时优化的机器人关节轨迹跟踪控制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A5A3FD-C4C0-4291-868C-14C619B4D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93" y="1612583"/>
            <a:ext cx="2646759" cy="2771429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76E9DEF6-08B8-414E-98F1-79C38E17BF4F}"/>
              </a:ext>
            </a:extLst>
          </p:cNvPr>
          <p:cNvGrpSpPr/>
          <p:nvPr/>
        </p:nvGrpSpPr>
        <p:grpSpPr>
          <a:xfrm>
            <a:off x="9044186" y="2522845"/>
            <a:ext cx="2991774" cy="1427295"/>
            <a:chOff x="9031486" y="2314574"/>
            <a:chExt cx="2991774" cy="142729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6E9173-A6BB-4DF0-2303-D844D5A61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3" r="49270" b="65681"/>
            <a:stretch/>
          </p:blipFill>
          <p:spPr bwMode="auto">
            <a:xfrm>
              <a:off x="9031486" y="2355850"/>
              <a:ext cx="2991774" cy="1386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887ECF2-D90E-4F83-8642-BB25F12C7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94875" y="2314574"/>
              <a:ext cx="364601" cy="57149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0366034-858A-4EE3-A51D-B97308DEA3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7" t="4865" r="18294"/>
          <a:stretch/>
        </p:blipFill>
        <p:spPr>
          <a:xfrm>
            <a:off x="8474822" y="4261010"/>
            <a:ext cx="1243164" cy="2235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3939068-09A1-4F32-AF9E-F525969AB6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6" y="4359435"/>
            <a:ext cx="1243164" cy="218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4E1006E-4889-40C1-B344-193E8046D3CB}"/>
              </a:ext>
            </a:extLst>
          </p:cNvPr>
          <p:cNvSpPr txBox="1"/>
          <p:nvPr/>
        </p:nvSpPr>
        <p:spPr>
          <a:xfrm>
            <a:off x="242797" y="1496805"/>
            <a:ext cx="4912396" cy="37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关节力矩如何给定 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3AA4A7-BD67-4678-B737-97291B8B8FFC}"/>
              </a:ext>
            </a:extLst>
          </p:cNvPr>
          <p:cNvSpPr txBox="1"/>
          <p:nvPr/>
        </p:nvSpPr>
        <p:spPr>
          <a:xfrm>
            <a:off x="242797" y="1867869"/>
            <a:ext cx="4912396" cy="37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PD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的位置跟踪控制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BC0EC57-3C66-4168-A5FC-A8BF8A826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739971"/>
              </p:ext>
            </p:extLst>
          </p:nvPr>
        </p:nvGraphicFramePr>
        <p:xfrm>
          <a:off x="1439863" y="2689225"/>
          <a:ext cx="196056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0" imgW="1955520" imgH="253800" progId="Equation.DSMT4">
                  <p:embed/>
                </p:oleObj>
              </mc:Choice>
              <mc:Fallback>
                <p:oleObj name="Equation" r:id="rId10" imgW="1955520" imgH="2538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BC0EC57-3C66-4168-A5FC-A8BF8A826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689225"/>
                        <a:ext cx="196056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39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17F61DB-A61D-48CE-8B2C-0E198B64C57E}"/>
              </a:ext>
            </a:extLst>
          </p:cNvPr>
          <p:cNvGrpSpPr/>
          <p:nvPr/>
        </p:nvGrpSpPr>
        <p:grpSpPr>
          <a:xfrm>
            <a:off x="223141" y="153554"/>
            <a:ext cx="771851" cy="770051"/>
            <a:chOff x="2105799" y="20055838"/>
            <a:chExt cx="6748090" cy="6732363"/>
          </a:xfrm>
          <a:solidFill>
            <a:srgbClr val="9A0001">
              <a:alpha val="90000"/>
            </a:srgbClr>
          </a:solidFill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E88A82D6-37FB-4A9F-AA75-B0D0ED0027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42">
              <a:extLst>
                <a:ext uri="{FF2B5EF4-FFF2-40B4-BE49-F238E27FC236}">
                  <a16:creationId xmlns:a16="http://schemas.microsoft.com/office/drawing/2014/main" id="{D22CA736-2565-4B74-9079-09D6F61BC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43">
              <a:extLst>
                <a:ext uri="{FF2B5EF4-FFF2-40B4-BE49-F238E27FC236}">
                  <a16:creationId xmlns:a16="http://schemas.microsoft.com/office/drawing/2014/main" id="{49AD7739-2457-4CD3-B808-96E9FF97F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44">
              <a:extLst>
                <a:ext uri="{FF2B5EF4-FFF2-40B4-BE49-F238E27FC236}">
                  <a16:creationId xmlns:a16="http://schemas.microsoft.com/office/drawing/2014/main" id="{878AB2EA-D806-477A-A8DE-8EB79171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45">
              <a:extLst>
                <a:ext uri="{FF2B5EF4-FFF2-40B4-BE49-F238E27FC236}">
                  <a16:creationId xmlns:a16="http://schemas.microsoft.com/office/drawing/2014/main" id="{65D943FA-9B48-4E85-9118-BD2156AEC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8FDF7445-8F3F-4371-B406-50C58E78A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F4D9F597-B8B0-46DD-ACD9-953CE09E6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87023A1D-90CB-48D5-905E-12D9350DB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9">
              <a:extLst>
                <a:ext uri="{FF2B5EF4-FFF2-40B4-BE49-F238E27FC236}">
                  <a16:creationId xmlns:a16="http://schemas.microsoft.com/office/drawing/2014/main" id="{0F02A286-9E79-4871-8457-DDDF578E5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50">
              <a:extLst>
                <a:ext uri="{FF2B5EF4-FFF2-40B4-BE49-F238E27FC236}">
                  <a16:creationId xmlns:a16="http://schemas.microsoft.com/office/drawing/2014/main" id="{8755A78B-BB29-4E5B-955C-3F93A3C38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796806AC-39CF-48CB-B718-74820E7AB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B4C877BA-3246-4BBE-9D14-FE608648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5FFCABFB-9AC9-4B3F-87DF-E2597F097F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F9BB49C2-B41D-4BFB-89E2-250877A4B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7CF990A5-900A-42CA-8D5E-3D5BA3EF0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DE5D4C62-27BC-4F80-BDE9-122CEE21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CFD8DAFC-A621-496D-9F56-0F681A758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id="{57563F3B-78FC-401C-B309-962FBB39E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id="{C598612B-4105-4F1E-90DE-1AA7C75D4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id="{DF11ACCC-535B-4914-A6DF-7A08ACDAE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7C62F792-D365-4E61-B7B1-B7ECA9102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279C90DD-2893-4DE6-9ED0-33766AA92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E8F5DBE3-227B-4074-B53A-1F514004E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8B0012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35AB984-99B3-4042-BA34-2A3539A417AB}"/>
              </a:ext>
            </a:extLst>
          </p:cNvPr>
          <p:cNvCxnSpPr>
            <a:cxnSpLocks/>
          </p:cNvCxnSpPr>
          <p:nvPr/>
        </p:nvCxnSpPr>
        <p:spPr>
          <a:xfrm>
            <a:off x="1194639" y="847186"/>
            <a:ext cx="10997361" cy="0"/>
          </a:xfrm>
          <a:prstGeom prst="line">
            <a:avLst/>
          </a:prstGeom>
          <a:ln w="508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B2F8447-DD9D-43F8-A4F4-8BDFFF13CEA5}"/>
              </a:ext>
            </a:extLst>
          </p:cNvPr>
          <p:cNvSpPr txBox="1"/>
          <p:nvPr/>
        </p:nvSpPr>
        <p:spPr>
          <a:xfrm>
            <a:off x="1099345" y="213727"/>
            <a:ext cx="198002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200" b="1" spc="300" dirty="0">
                <a:solidFill>
                  <a:srgbClr val="9A0001"/>
                </a:solidFill>
                <a:cs typeface="+mn-ea"/>
                <a:sym typeface="+mn-lt"/>
              </a:rPr>
              <a:t>解题思路</a:t>
            </a:r>
          </a:p>
        </p:txBody>
      </p:sp>
    </p:spTree>
    <p:extLst>
      <p:ext uri="{BB962C8B-B14F-4D97-AF65-F5344CB8AC3E}">
        <p14:creationId xmlns:p14="http://schemas.microsoft.com/office/powerpoint/2010/main" val="167060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753342-DBD9-D41B-54DA-8D76E0BB0EFD}"/>
              </a:ext>
            </a:extLst>
          </p:cNvPr>
          <p:cNvSpPr/>
          <p:nvPr/>
        </p:nvSpPr>
        <p:spPr>
          <a:xfrm>
            <a:off x="107052" y="89210"/>
            <a:ext cx="11989791" cy="6686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129E6E-0C6C-7CC3-8812-AB283A90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35" y="2002631"/>
            <a:ext cx="7886700" cy="2852737"/>
          </a:xfrm>
        </p:spPr>
        <p:txBody>
          <a:bodyPr anchor="ctr">
            <a:normAutofit/>
          </a:bodyPr>
          <a:lstStyle/>
          <a:p>
            <a:r>
              <a:rPr lang="zh-CN" altLang="en-US" sz="4000" b="1" spc="300" dirty="0">
                <a:solidFill>
                  <a:srgbClr val="9A0001"/>
                </a:solidFill>
                <a:latin typeface="+mn-lt"/>
                <a:ea typeface="+mn-ea"/>
                <a:cs typeface="+mn-ea"/>
              </a:rPr>
              <a:t>感谢倾听</a:t>
            </a:r>
            <a:endParaRPr lang="en-GB" sz="4000" b="1" spc="300" dirty="0">
              <a:solidFill>
                <a:srgbClr val="9A0001"/>
              </a:solidFill>
              <a:latin typeface="+mn-lt"/>
              <a:ea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25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6241</TotalTime>
  <Words>80</Words>
  <Application>Microsoft Office PowerPoint</Application>
  <PresentationFormat>宽屏</PresentationFormat>
  <Paragraphs>20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华文楷体</vt:lpstr>
      <vt:lpstr>微软雅黑</vt:lpstr>
      <vt:lpstr>微软雅黑</vt:lpstr>
      <vt:lpstr>微软雅黑 Light</vt:lpstr>
      <vt:lpstr>Arial</vt:lpstr>
      <vt:lpstr>Times New Roman</vt:lpstr>
      <vt:lpstr>Wingdings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感谢倾听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振盟 琚</dc:creator>
  <cp:lastModifiedBy>Wei Jin</cp:lastModifiedBy>
  <cp:revision>584</cp:revision>
  <dcterms:created xsi:type="dcterms:W3CDTF">2024-06-20T06:20:41Z</dcterms:created>
  <dcterms:modified xsi:type="dcterms:W3CDTF">2024-12-26T03:13:27Z</dcterms:modified>
</cp:coreProperties>
</file>