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1" r:id="rId3"/>
    <p:sldId id="257" r:id="rId4"/>
    <p:sldId id="256" r:id="rId5"/>
    <p:sldId id="266" r:id="rId6"/>
    <p:sldId id="272" r:id="rId7"/>
    <p:sldId id="275" r:id="rId8"/>
    <p:sldId id="274" r:id="rId9"/>
    <p:sldId id="273" r:id="rId10"/>
    <p:sldId id="270" r:id="rId11"/>
    <p:sldId id="263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B88C00"/>
    <a:srgbClr val="FFC305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6C028-0809-440B-B49B-72945185D36E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9EF8F-819D-4663-82E4-C10ECE9AAC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270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84ACA-F9B3-4C0B-87B8-5534866663F7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FFF66-B85A-4C36-B666-21C294CE5BB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5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0206-E10F-4FFD-AE46-E8900D3C947A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742E-94EB-4EF4-8C54-0D0348312D0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089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1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60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311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7342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80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994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692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81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BBDE9-DF4C-4E48-B570-03ECBC7A0993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CF0F2-C070-45F9-912E-4BD4A0D78506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3736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695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294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725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Bild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Bild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45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346EA-ADE5-487C-AA72-9297B0E02448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D567C-4028-41A9-9855-AD3192200C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682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5C25-188C-4686-A572-A36F60CB2A28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546D7-641B-40EA-920E-6D70F298BE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39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5B617-552E-497C-921B-4AEB42860114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E239-44A9-442F-90A8-B7638471459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58D36-E084-4AB7-9043-883DAB5B6B3E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6C1A9-4029-4F19-B8C0-294E634024E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9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F70C1-C930-4FEB-9579-EC62818772F3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19F50-CDDA-40D2-B98F-1228D98F5A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06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97209-EF86-4981-AFCB-8AE663D8C02D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8FBF8-4AA6-4369-90C3-722E6CDF80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15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9E0C8-1846-495F-9E68-07C122DF3485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3E084-FFA6-4AEA-AAA5-0F3A7B29FA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4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D0DE59-9474-483D-B093-C4F37D043E59}" type="datetimeFigureOut">
              <a:rPr lang="es-ES"/>
              <a:pPr>
                <a:defRPr/>
              </a:pPr>
              <a:t>11/05/2018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FA531D-B574-45DD-9FA3-6281FF68BA3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2/23/18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A66E960-6366-410E-AFE4-E6ABBC6F7DA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6420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1 Título">
            <a:extLst>
              <a:ext uri="{FF2B5EF4-FFF2-40B4-BE49-F238E27FC236}">
                <a16:creationId xmlns:a16="http://schemas.microsoft.com/office/drawing/2014/main" id="{9F7CD112-909C-4657-A96D-872A91089A47}"/>
              </a:ext>
            </a:extLst>
          </p:cNvPr>
          <p:cNvSpPr txBox="1">
            <a:spLocks/>
          </p:cNvSpPr>
          <p:nvPr/>
        </p:nvSpPr>
        <p:spPr>
          <a:xfrm>
            <a:off x="251520" y="1191394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ECCC71FD-879E-4923-81AC-55133B8EF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3572"/>
            <a:ext cx="9144000" cy="59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7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23850" y="1412875"/>
            <a:ext cx="5902325" cy="863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5763"/>
              </a:lnSpc>
            </a:pPr>
            <a:r>
              <a:rPr lang="es-HN" sz="4900" b="1">
                <a:solidFill>
                  <a:srgbClr val="404040"/>
                </a:solidFill>
                <a:latin typeface="Rockwell" pitchFamily="18" charset="0"/>
              </a:rPr>
              <a:t>THANK </a:t>
            </a:r>
            <a:r>
              <a:rPr lang="es-HN" sz="4900" b="1">
                <a:solidFill>
                  <a:srgbClr val="FFC000"/>
                </a:solidFill>
                <a:latin typeface="Rockwell" pitchFamily="18" charset="0"/>
              </a:rPr>
              <a:t>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98463" y="628650"/>
            <a:ext cx="452120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INF 112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258888" y="2357438"/>
            <a:ext cx="3169096" cy="863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 PRESENTATION</a:t>
            </a:r>
            <a:endParaRPr lang="es-E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95288" y="11430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OBLIG 5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30213" y="1560513"/>
            <a:ext cx="4392612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7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GROUP </a:t>
            </a:r>
            <a:r>
              <a:rPr lang="es-HN" sz="3720" b="1" dirty="0">
                <a:solidFill>
                  <a:srgbClr val="FFC000"/>
                </a:solidFill>
                <a:latin typeface="Rockwell" pitchFamily="18" charset="0"/>
              </a:rPr>
              <a:t>6</a:t>
            </a:r>
          </a:p>
        </p:txBody>
      </p:sp>
      <p:pic>
        <p:nvPicPr>
          <p:cNvPr id="13321" name="Imagen 4" descr="C:\Users\Design\Documents\Edu\Product Launch\icons\applic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13" y="2428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GRUPPE </a:t>
            </a:r>
            <a:r>
              <a:rPr lang="es-HN" sz="5400" b="1" dirty="0">
                <a:solidFill>
                  <a:srgbClr val="FFC000"/>
                </a:solidFill>
                <a:latin typeface="Rockwell" pitchFamily="18" charset="0"/>
              </a:rPr>
              <a:t>6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1 Título"/>
          <p:cNvSpPr txBox="1">
            <a:spLocks/>
          </p:cNvSpPr>
          <p:nvPr/>
        </p:nvSpPr>
        <p:spPr>
          <a:xfrm>
            <a:off x="4896270" y="386104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>
                <a:solidFill>
                  <a:srgbClr val="FFC000"/>
                </a:solidFill>
              </a:rPr>
              <a:t>1</a:t>
            </a:r>
            <a:endParaRPr lang="es-ES" sz="1200" b="1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Sverre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Graphics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Benjamin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Eirik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Stian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AI &amp; Version control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egard – Documentation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&amp;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UI</a:t>
            </a: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E – UI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G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RESULTS &amp;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5184824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rgbClr val="FFC000"/>
                </a:solidFill>
                <a:latin typeface="Rockwell" pitchFamily="18" charset="0"/>
              </a:rPr>
              <a:t>CHALLENGES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2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58309304-4AF7-445F-BCF0-EAC7BCF03BC6}"/>
              </a:ext>
            </a:extLst>
          </p:cNvPr>
          <p:cNvSpPr/>
          <p:nvPr/>
        </p:nvSpPr>
        <p:spPr>
          <a:xfrm>
            <a:off x="698658" y="25344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Fire-chess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Sjadam</a:t>
            </a: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Online game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Improved workload distribution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Refactoring</a:t>
            </a:r>
          </a:p>
          <a:p>
            <a:pPr algn="just">
              <a:lnSpc>
                <a:spcPct val="100000"/>
              </a:lnSpc>
              <a:buClr>
                <a:srgbClr val="808080"/>
              </a:buClr>
              <a:buSzPct val="45000"/>
            </a:pP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8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3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6E3356EE-1A45-42F1-B05B-49AF58D939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84175"/>
            <a:ext cx="9144000" cy="54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4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F9EB8EA6-5E32-4152-AF76-6D43FC69FB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71" y="413862"/>
            <a:ext cx="9144000" cy="55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7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5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70D2590B-59EA-45C7-81C7-9CBEBCFA59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17030"/>
            <a:ext cx="9144000" cy="573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1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1618165" y="3191669"/>
            <a:ext cx="5907670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ckwell" pitchFamily="18" charset="0"/>
              </a:rPr>
              <a:t>See</a:t>
            </a:r>
            <a:r>
              <a:rPr lang="es-H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itchFamily="18" charset="0"/>
              </a:rPr>
              <a:t> /gruppe-6/</a:t>
            </a:r>
            <a:r>
              <a:rPr lang="es-H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ckwell" pitchFamily="18" charset="0"/>
              </a:rPr>
              <a:t>docs</a:t>
            </a:r>
            <a:r>
              <a:rPr lang="es-H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itchFamily="18" charset="0"/>
              </a:rPr>
              <a:t>/</a:t>
            </a:r>
            <a:r>
              <a:rPr lang="es-H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ckwell" pitchFamily="18" charset="0"/>
              </a:rPr>
              <a:t>DoodleChess</a:t>
            </a:r>
            <a:r>
              <a:rPr lang="es-H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itchFamily="18" charset="0"/>
              </a:rPr>
              <a:t> Demo.mp4</a:t>
            </a: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" sz="12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1 Título">
            <a:extLst>
              <a:ext uri="{FF2B5EF4-FFF2-40B4-BE49-F238E27FC236}">
                <a16:creationId xmlns:a16="http://schemas.microsoft.com/office/drawing/2014/main" id="{CB0D919C-E3B8-4F65-9632-E42E4C66BD35}"/>
              </a:ext>
            </a:extLst>
          </p:cNvPr>
          <p:cNvSpPr txBox="1">
            <a:spLocks/>
          </p:cNvSpPr>
          <p:nvPr/>
        </p:nvSpPr>
        <p:spPr>
          <a:xfrm>
            <a:off x="398462" y="260350"/>
            <a:ext cx="842201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DEMOVIDEO</a:t>
            </a:r>
          </a:p>
        </p:txBody>
      </p:sp>
    </p:spTree>
    <p:extLst>
      <p:ext uri="{BB962C8B-B14F-4D97-AF65-F5344CB8AC3E}">
        <p14:creationId xmlns:p14="http://schemas.microsoft.com/office/powerpoint/2010/main" val="15083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n 5"/>
          <p:cNvPicPr/>
          <p:nvPr/>
        </p:nvPicPr>
        <p:blipFill>
          <a:blip r:embed="rId3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285" name="CustomShape 1"/>
          <p:cNvSpPr/>
          <p:nvPr/>
        </p:nvSpPr>
        <p:spPr>
          <a:xfrm>
            <a:off x="398520" y="260280"/>
            <a:ext cx="510984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3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Retrospective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95280" y="736560"/>
            <a:ext cx="583236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8420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27 Imagen"/>
          <p:cNvPicPr/>
          <p:nvPr/>
        </p:nvPicPr>
        <p:blipFill>
          <a:blip r:embed="rId4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289" name="28 Imagen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-1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Imagen 5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294" name="Imagen 6"/>
          <p:cNvPicPr/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295" name="Imagen 5"/>
          <p:cNvPicPr/>
          <p:nvPr/>
        </p:nvPicPr>
        <p:blipFill>
          <a:blip r:embed="rId7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296" name="Line 7"/>
          <p:cNvSpPr/>
          <p:nvPr/>
        </p:nvSpPr>
        <p:spPr>
          <a:xfrm>
            <a:off x="4427280" y="1873080"/>
            <a:ext cx="360" cy="371628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Line 8"/>
          <p:cNvSpPr/>
          <p:nvPr/>
        </p:nvSpPr>
        <p:spPr>
          <a:xfrm>
            <a:off x="4421160" y="1873080"/>
            <a:ext cx="360" cy="37162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9"/>
          <p:cNvSpPr/>
          <p:nvPr/>
        </p:nvSpPr>
        <p:spPr>
          <a:xfrm>
            <a:off x="477720" y="1979640"/>
            <a:ext cx="8414760" cy="381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lang="en-US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uch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improved distribution of workload.</a:t>
            </a: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Managed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spread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knowledge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subsystems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avoid single-responsibility.</a:t>
            </a: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air programming worked well.</a:t>
            </a: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Refactoring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as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needed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kept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extendable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modular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endParaRPr lang="nb-NO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creep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Workload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shifted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last-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again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endParaRPr lang="nb-NO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marR="0" lvl="0" indent="-21600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Several suggested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features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improvements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(and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bugs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remain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for a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hypothetical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nb-NO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</a:t>
            </a:r>
            <a:r>
              <a:rPr lang="nb-NO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sprint.</a:t>
            </a:r>
          </a:p>
        </p:txBody>
      </p:sp>
      <p:pic>
        <p:nvPicPr>
          <p:cNvPr id="299" name="Imagen 6"/>
          <p:cNvPicPr/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8667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1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147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DejaVu Sans</vt:lpstr>
      <vt:lpstr>Rockwell</vt:lpstr>
      <vt:lpstr>Symbol</vt:lpstr>
      <vt:lpstr>Times New Roman</vt:lpstr>
      <vt:lpstr>Wingdings</vt:lpstr>
      <vt:lpstr>Tema de Office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Design</dc:creator>
  <cp:lastModifiedBy>Soltvedt, Stian</cp:lastModifiedBy>
  <cp:revision>65</cp:revision>
  <dcterms:created xsi:type="dcterms:W3CDTF">2010-05-18T15:49:44Z</dcterms:created>
  <dcterms:modified xsi:type="dcterms:W3CDTF">2018-05-11T07:43:49Z</dcterms:modified>
</cp:coreProperties>
</file>