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66" r:id="rId5"/>
    <p:sldId id="271" r:id="rId6"/>
    <p:sldId id="272" r:id="rId7"/>
    <p:sldId id="273" r:id="rId8"/>
    <p:sldId id="267" r:id="rId9"/>
    <p:sldId id="270" r:id="rId10"/>
    <p:sldId id="263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B88C00"/>
    <a:srgbClr val="FFC305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6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6C028-0809-440B-B49B-72945185D36E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9EF8F-819D-4663-82E4-C10ECE9AAC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7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84ACA-F9B3-4C0B-87B8-5534866663F7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FFF66-B85A-4C36-B666-21C294CE5BB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5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0206-E10F-4FFD-AE46-E8900D3C947A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742E-94EB-4EF4-8C54-0D0348312D0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08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1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0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11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34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80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994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692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8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BDE9-DF4C-4E48-B570-03ECBC7A0993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CF0F2-C070-45F9-912E-4BD4A0D7850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736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695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94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725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Bild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Bild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45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46EA-ADE5-487C-AA72-9297B0E02448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567C-4028-41A9-9855-AD3192200C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82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5C25-188C-4686-A572-A36F60CB2A28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46D7-641B-40EA-920E-6D70F298BE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3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5B617-552E-497C-921B-4AEB42860114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E239-44A9-442F-90A8-B7638471459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58D36-E084-4AB7-9043-883DAB5B6B3E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6C1A9-4029-4F19-B8C0-294E634024E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F70C1-C930-4FEB-9579-EC62818772F3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9F50-CDDA-40D2-B98F-1228D98F5A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97209-EF86-4981-AFCB-8AE663D8C02D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FBF8-4AA6-4369-90C3-722E6CDF80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1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9E0C8-1846-495F-9E68-07C122DF3485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3E084-FFA6-4AEA-AAA5-0F3A7B29FA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4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D0DE59-9474-483D-B093-C4F37D043E59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FA531D-B574-45DD-9FA3-6281FF68BA3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2/23/18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A66E960-6366-410E-AFE4-E6ABBC6F7DA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420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8463" y="628650"/>
            <a:ext cx="452120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INF 112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5288" y="11430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OBLIG 3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30213" y="1560513"/>
            <a:ext cx="439261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7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GROUP </a:t>
            </a:r>
            <a:r>
              <a:rPr lang="es-HN" sz="372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5BFEC23-41B4-4539-9AC4-9E1E80CF4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71" y="3026543"/>
            <a:ext cx="8390259" cy="6904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TEAM MEMBERS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AND </a:t>
            </a: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ROLES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Who we are and how we worked</a:t>
            </a: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val="FFC000"/>
                </a:solidFill>
              </a:rPr>
              <a:t>1</a:t>
            </a:r>
            <a:endParaRPr lang="es-ES" sz="1200" b="1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Sverre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Test manager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Graphics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Benjamin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Eirik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Stian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Meeting lead, AI and Version control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egard – documentation manager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E – Test manager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G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THE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GAME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2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F879D768-27DA-451F-BFF7-59B504C328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8793" y="0"/>
            <a:ext cx="594273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8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3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56D3E899-40E1-4390-85B1-25FC3ACC07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3985" y="1268760"/>
            <a:ext cx="4496031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5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D368DA2D-6986-4426-9A4E-CBEFAC54B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3182" y="764704"/>
            <a:ext cx="4597636" cy="50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2018-03-22_22-15-49">
            <a:hlinkClick r:id="" action="ppaction://media"/>
            <a:extLst>
              <a:ext uri="{FF2B5EF4-FFF2-40B4-BE49-F238E27FC236}">
                <a16:creationId xmlns:a16="http://schemas.microsoft.com/office/drawing/2014/main" id="{DF867674-6BDF-406A-A01D-E13C358DCE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33164" y="476672"/>
            <a:ext cx="8677673" cy="48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2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PROCESS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AND </a:t>
            </a: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TOOLS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HOW WE WORKED</a:t>
            </a: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7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</a:t>
            </a: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Scrum</a:t>
            </a:r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Gitlab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JavaDoc</a:t>
            </a:r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LibGDX</a:t>
            </a:r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89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n 5"/>
          <p:cNvPicPr/>
          <p:nvPr/>
        </p:nvPicPr>
        <p:blipFill>
          <a:blip r:embed="rId3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398520" y="260280"/>
            <a:ext cx="510984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Retrospective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95280" y="736560"/>
            <a:ext cx="583236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SUMMARY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8420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Results of this project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27 Imagen"/>
          <p:cNvPicPr/>
          <p:nvPr/>
        </p:nvPicPr>
        <p:blipFill>
          <a:blip r:embed="rId4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89" name="28 Imagen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-1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Imagen 5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94" name="Imagen 6"/>
          <p:cNvPicPr/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95" name="Imagen 5"/>
          <p:cNvPicPr/>
          <p:nvPr/>
        </p:nvPicPr>
        <p:blipFill>
          <a:blip r:embed="rId7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96" name="Line 7"/>
          <p:cNvSpPr/>
          <p:nvPr/>
        </p:nvSpPr>
        <p:spPr>
          <a:xfrm>
            <a:off x="4427280" y="1873080"/>
            <a:ext cx="360" cy="37162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8"/>
          <p:cNvSpPr/>
          <p:nvPr/>
        </p:nvSpPr>
        <p:spPr>
          <a:xfrm>
            <a:off x="4421160" y="1873080"/>
            <a:ext cx="360" cy="37162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9"/>
          <p:cNvSpPr/>
          <p:nvPr/>
        </p:nvSpPr>
        <p:spPr>
          <a:xfrm>
            <a:off x="477720" y="19796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Fast start,</a:t>
            </a:r>
            <a:r>
              <a:rPr kumimoji="0" lang="en-US" sz="1200" b="0" i="0" u="none" strike="noStrike" kern="1200" cap="none" spc="-1" normalizeH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good team spirit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Good role distribution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We have chosen tools for later iterations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We have a good project plan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All deliverables are done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9" name="Imagen 6"/>
          <p:cNvPicPr/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sp>
        <p:nvSpPr>
          <p:cNvPr id="300" name="CustomShape 10"/>
          <p:cNvSpPr/>
          <p:nvPr/>
        </p:nvSpPr>
        <p:spPr>
          <a:xfrm>
            <a:off x="484200" y="32929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In retrospect...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477720" y="3789040"/>
            <a:ext cx="3553920" cy="19032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Minutes “meeting review” section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600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defRPr/>
            </a:pPr>
            <a:r>
              <a:rPr lang="en-US" sz="12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Recurring issue: focus</a:t>
            </a:r>
          </a:p>
          <a:p>
            <a:pPr marL="216000" indent="-2160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Meeting discussion transition:</a:t>
            </a:r>
          </a:p>
          <a:p>
            <a:pPr marL="673200" lvl="1" indent="-2160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wide → narrow</a:t>
            </a:r>
            <a:endParaRPr kumimoji="0" lang="en-US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Deliverables: abstract → concrete</a:t>
            </a: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to improve issue tracking and commit tagging with GitLab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Took on a lot of work by making our own renderer and AI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4669920" y="329184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In conclusion: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4663440" y="37890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Our process has changed as we have learned from our experience</a:t>
            </a: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We made a chess game.</a:t>
            </a:r>
          </a:p>
        </p:txBody>
      </p:sp>
    </p:spTree>
    <p:extLst>
      <p:ext uri="{BB962C8B-B14F-4D97-AF65-F5344CB8AC3E}">
        <p14:creationId xmlns:p14="http://schemas.microsoft.com/office/powerpoint/2010/main" val="82866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23850" y="1412875"/>
            <a:ext cx="5902325" cy="863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es-HN" sz="4900" b="1">
                <a:solidFill>
                  <a:srgbClr val="404040"/>
                </a:solidFill>
                <a:latin typeface="Rockwell" pitchFamily="18" charset="0"/>
              </a:rPr>
              <a:t>THANK </a:t>
            </a:r>
            <a:r>
              <a:rPr lang="es-HN" sz="4900" b="1">
                <a:solidFill>
                  <a:srgbClr val="FFC000"/>
                </a:solidFill>
                <a:latin typeface="Rockwell" pitchFamily="18" charset="0"/>
              </a:rPr>
              <a:t>YOU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189</Words>
  <Application>Microsoft Office PowerPoint</Application>
  <PresentationFormat>Skjermfremvisning (4:3)</PresentationFormat>
  <Paragraphs>66</Paragraphs>
  <Slides>9</Slides>
  <Notes>0</Notes>
  <HiddenSlides>0</HiddenSlides>
  <MMClips>1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9</vt:i4>
      </vt:variant>
    </vt:vector>
  </HeadingPairs>
  <TitlesOfParts>
    <vt:vector size="18" baseType="lpstr">
      <vt:lpstr>Arial</vt:lpstr>
      <vt:lpstr>Calibri</vt:lpstr>
      <vt:lpstr>DejaVu Sans</vt:lpstr>
      <vt:lpstr>Rockwell</vt:lpstr>
      <vt:lpstr>Symbol</vt:lpstr>
      <vt:lpstr>Times New Roman</vt:lpstr>
      <vt:lpstr>Wingdings</vt:lpstr>
      <vt:lpstr>Tema de Office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Stian Soltvedt</cp:lastModifiedBy>
  <cp:revision>55</cp:revision>
  <dcterms:created xsi:type="dcterms:W3CDTF">2010-05-18T15:49:44Z</dcterms:created>
  <dcterms:modified xsi:type="dcterms:W3CDTF">2018-03-22T21:26:56Z</dcterms:modified>
</cp:coreProperties>
</file>