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6" r:id="rId5"/>
    <p:sldId id="271" r:id="rId6"/>
    <p:sldId id="272" r:id="rId7"/>
    <p:sldId id="274" r:id="rId8"/>
    <p:sldId id="273" r:id="rId9"/>
    <p:sldId id="270" r:id="rId10"/>
    <p:sldId id="263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1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06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1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342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8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99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692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8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695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94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725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Bild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Bild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45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10/05/2018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2/23/18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A66E960-6366-410E-AFE4-E6ABBC6F7D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42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INF 112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258888" y="2357438"/>
            <a:ext cx="3169096" cy="863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PRESENTATION</a:t>
            </a:r>
            <a:endParaRPr lang="es-E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OBLIG 5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GROUP </a:t>
            </a:r>
            <a:r>
              <a:rPr lang="es-HN" sz="372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42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GRUPPE </a:t>
            </a:r>
            <a:r>
              <a:rPr lang="es-HN" sz="540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1 Título"/>
          <p:cNvSpPr txBox="1">
            <a:spLocks/>
          </p:cNvSpPr>
          <p:nvPr/>
        </p:nvSpPr>
        <p:spPr>
          <a:xfrm>
            <a:off x="4896270" y="386104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val="FFC000"/>
                </a:solidFill>
              </a:rPr>
              <a:t>1</a:t>
            </a:r>
            <a:endParaRPr lang="es-ES" sz="1200" b="1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Sverre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Graphics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Benjamin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Eirik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Stian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AI &amp; Version control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egard – Documentation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&amp;</a:t>
            </a: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UI</a:t>
            </a: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E – 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G – </a:t>
            </a: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RESULTS &amp;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5184824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CHALLENGES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58309304-4AF7-445F-BCF0-EAC7BCF03BC6}"/>
              </a:ext>
            </a:extLst>
          </p:cNvPr>
          <p:cNvSpPr/>
          <p:nvPr/>
        </p:nvSpPr>
        <p:spPr>
          <a:xfrm>
            <a:off x="698658" y="25344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Fire-chess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Sjadam</a:t>
            </a: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game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 competence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Role entrenchment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8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3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9F7CD112-909C-4657-A96D-872A91089A47}"/>
              </a:ext>
            </a:extLst>
          </p:cNvPr>
          <p:cNvSpPr txBox="1">
            <a:spLocks/>
          </p:cNvSpPr>
          <p:nvPr/>
        </p:nvSpPr>
        <p:spPr>
          <a:xfrm>
            <a:off x="251520" y="1191394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5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8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8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13 Grupo"/>
          <p:cNvGrpSpPr>
            <a:grpSpLocks/>
          </p:cNvGrpSpPr>
          <p:nvPr/>
        </p:nvGrpSpPr>
        <p:grpSpPr bwMode="auto">
          <a:xfrm>
            <a:off x="4618038" y="2276475"/>
            <a:ext cx="6350" cy="3017838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CB0D919C-E3B8-4F65-9632-E42E4C66BD35}"/>
              </a:ext>
            </a:extLst>
          </p:cNvPr>
          <p:cNvSpPr txBox="1">
            <a:spLocks/>
          </p:cNvSpPr>
          <p:nvPr/>
        </p:nvSpPr>
        <p:spPr>
          <a:xfrm>
            <a:off x="398462" y="260350"/>
            <a:ext cx="842201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DEMOVIDEO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n 5"/>
          <p:cNvPicPr/>
          <p:nvPr/>
        </p:nvPicPr>
        <p:blipFill>
          <a:blip r:embed="rId3"/>
          <a:stretch/>
        </p:blipFill>
        <p:spPr>
          <a:xfrm>
            <a:off x="3354480" y="5965920"/>
            <a:ext cx="761760" cy="718920"/>
          </a:xfrm>
          <a:prstGeom prst="rect">
            <a:avLst/>
          </a:prstGeom>
          <a:ln>
            <a:noFill/>
          </a:ln>
        </p:spPr>
      </p:pic>
      <p:sp>
        <p:nvSpPr>
          <p:cNvPr id="285" name="CustomShape 1"/>
          <p:cNvSpPr/>
          <p:nvPr/>
        </p:nvSpPr>
        <p:spPr>
          <a:xfrm>
            <a:off x="398520" y="260280"/>
            <a:ext cx="510984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30" b="1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Retrospective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95280" y="736560"/>
            <a:ext cx="583236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Rockwell"/>
              </a:rPr>
              <a:t>Next Iteration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84200" y="1298520"/>
            <a:ext cx="451908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ts val="203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27 Imagen"/>
          <p:cNvPicPr/>
          <p:nvPr/>
        </p:nvPicPr>
        <p:blipFill>
          <a:blip r:embed="rId4"/>
          <a:stretch/>
        </p:blipFill>
        <p:spPr>
          <a:xfrm>
            <a:off x="4167360" y="6170760"/>
            <a:ext cx="363240" cy="302760"/>
          </a:xfrm>
          <a:prstGeom prst="rect">
            <a:avLst/>
          </a:prstGeom>
          <a:ln>
            <a:noFill/>
          </a:ln>
        </p:spPr>
      </p:pic>
      <p:pic>
        <p:nvPicPr>
          <p:cNvPr id="289" name="28 Imagen"/>
          <p:cNvPicPr/>
          <p:nvPr/>
        </p:nvPicPr>
        <p:blipFill>
          <a:blip r:embed="rId4"/>
          <a:stretch/>
        </p:blipFill>
        <p:spPr>
          <a:xfrm>
            <a:off x="4741920" y="6170760"/>
            <a:ext cx="363240" cy="302760"/>
          </a:xfrm>
          <a:prstGeom prst="rect">
            <a:avLst/>
          </a:prstGeom>
          <a:ln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419364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4449240" y="6181560"/>
            <a:ext cx="3517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-1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4776480" y="6181560"/>
            <a:ext cx="286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3" name="Imagen 5"/>
          <p:cNvPicPr/>
          <p:nvPr/>
        </p:nvPicPr>
        <p:blipFill>
          <a:blip r:embed="rId5"/>
          <a:stretch/>
        </p:blipFill>
        <p:spPr>
          <a:xfrm>
            <a:off x="5127480" y="5983200"/>
            <a:ext cx="763200" cy="720360"/>
          </a:xfrm>
          <a:prstGeom prst="rect">
            <a:avLst/>
          </a:prstGeom>
          <a:ln>
            <a:noFill/>
          </a:ln>
        </p:spPr>
      </p:pic>
      <p:pic>
        <p:nvPicPr>
          <p:cNvPr id="294" name="Imagen 6"/>
          <p:cNvPicPr/>
          <p:nvPr/>
        </p:nvPicPr>
        <p:blipFill>
          <a:blip r:embed="rId6"/>
          <a:stretch/>
        </p:blipFill>
        <p:spPr>
          <a:xfrm>
            <a:off x="3933720" y="6251400"/>
            <a:ext cx="175680" cy="175680"/>
          </a:xfrm>
          <a:prstGeom prst="rect">
            <a:avLst/>
          </a:prstGeom>
          <a:ln>
            <a:noFill/>
          </a:ln>
        </p:spPr>
      </p:pic>
      <p:pic>
        <p:nvPicPr>
          <p:cNvPr id="295" name="Imagen 5"/>
          <p:cNvPicPr/>
          <p:nvPr/>
        </p:nvPicPr>
        <p:blipFill>
          <a:blip r:embed="rId7"/>
          <a:stretch/>
        </p:blipFill>
        <p:spPr>
          <a:xfrm>
            <a:off x="1649520" y="5756400"/>
            <a:ext cx="1193400" cy="1128240"/>
          </a:xfrm>
          <a:prstGeom prst="rect">
            <a:avLst/>
          </a:prstGeom>
          <a:ln>
            <a:noFill/>
          </a:ln>
        </p:spPr>
      </p:pic>
      <p:sp>
        <p:nvSpPr>
          <p:cNvPr id="296" name="Line 7"/>
          <p:cNvSpPr/>
          <p:nvPr/>
        </p:nvSpPr>
        <p:spPr>
          <a:xfrm>
            <a:off x="4427280" y="1873080"/>
            <a:ext cx="360" cy="371628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8"/>
          <p:cNvSpPr/>
          <p:nvPr/>
        </p:nvSpPr>
        <p:spPr>
          <a:xfrm>
            <a:off x="4421160" y="1873080"/>
            <a:ext cx="360" cy="37162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77720" y="1979640"/>
            <a:ext cx="3553920" cy="15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noProof="0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lang="en-US" sz="1200" spc="-1" noProof="0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</a:t>
            </a:r>
          </a:p>
          <a:p>
            <a:pPr marL="216000" marR="0" lvl="0" indent="-2160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45000"/>
              <a:buFont typeface="Wingdings" charset="2"/>
              <a:buChar char=""/>
              <a:tabLst/>
              <a:defRPr/>
            </a:pPr>
            <a:r>
              <a:rPr kumimoji="0" lang="en-US" sz="1200" b="0" i="0" u="none" strike="noStrike" kern="1200" cap="none" spc="-1" normalizeH="0" baseline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..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9" name="Imagen 6"/>
          <p:cNvPicPr/>
          <p:nvPr/>
        </p:nvPicPr>
        <p:blipFill>
          <a:blip r:embed="rId8"/>
          <a:stretch/>
        </p:blipFill>
        <p:spPr>
          <a:xfrm>
            <a:off x="5124600" y="6251400"/>
            <a:ext cx="177480" cy="17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667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 additive="repl">
                                        <p:cTn id="1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82</Words>
  <Application>Microsoft Office PowerPoint</Application>
  <PresentationFormat>Skjermfremvisning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Rockwell</vt:lpstr>
      <vt:lpstr>Symbol</vt:lpstr>
      <vt:lpstr>Times New Roman</vt:lpstr>
      <vt:lpstr>Wingdings</vt:lpstr>
      <vt:lpstr>Tema de Office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Benjamin Dyhre Bjønnes</cp:lastModifiedBy>
  <cp:revision>60</cp:revision>
  <dcterms:created xsi:type="dcterms:W3CDTF">2010-05-18T15:49:44Z</dcterms:created>
  <dcterms:modified xsi:type="dcterms:W3CDTF">2018-05-10T12:31:23Z</dcterms:modified>
</cp:coreProperties>
</file>