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67" r:id="rId9"/>
    <p:sldId id="268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0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3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Meeting/communication organization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Role distribution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Tools for later iterations chosen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General project plan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974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Recurring: focus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
wide → narrow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97296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Group has largely been experimenting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Process has changed a lot in a short space of time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This is a starting point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TEAM MEMBERS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ROLES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Who we are and 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Meeting lead, AI and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THE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GAME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F879D768-27DA-451F-BFF7-59B504C32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8793" y="0"/>
            <a:ext cx="594273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159D97C6-678C-4ACD-8850-AF2250CB3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20" y="119723"/>
            <a:ext cx="5751165" cy="57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C0912004-CF0D-45CE-9276-80990DE10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729" y="59957"/>
            <a:ext cx="5829721" cy="58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33C0616-E4E7-4DE4-9BC5-7ED07C4F0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20" y="22225"/>
            <a:ext cx="5942132" cy="58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PROCESS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TOOLS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7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SCRUM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LIBGDX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JavaDoc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92" name="28 Imagen"/>
          <p:cNvPicPr/>
          <p:nvPr/>
        </p:nvPicPr>
        <p:blipFill>
          <a:blip r:embed="rId4"/>
          <a:stretch/>
        </p:blipFill>
        <p:spPr>
          <a:xfrm>
            <a:off x="4716016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97" name="Imagen 6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98" name="Imagen 6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99" name="Imagen 5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00" name="CustomShape 7"/>
          <p:cNvSpPr/>
          <p:nvPr/>
        </p:nvSpPr>
        <p:spPr>
          <a:xfrm>
            <a:off x="441360" y="3749040"/>
            <a:ext cx="3338552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communication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Bilde 201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302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2"/>
          <p:cNvSpPr/>
          <p:nvPr/>
        </p:nvSpPr>
        <p:spPr>
          <a:xfrm>
            <a:off x="4473720" y="210312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3"/>
          <p:cNvSpPr/>
          <p:nvPr/>
        </p:nvSpPr>
        <p:spPr>
          <a:xfrm>
            <a:off x="4480200" y="210312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10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15" name="Imagen 6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216" name="Imagen 6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17" name="Imagen 5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0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937760" y="3688560"/>
            <a:ext cx="24267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Hard to keep focused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Overkill time use on UI and AI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issues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endParaRPr lang="en-US" sz="12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4937760" y="329184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Bilde 221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  <p:pic>
        <p:nvPicPr>
          <p:cNvPr id="223" name="Bilde 222"/>
          <p:cNvPicPr/>
          <p:nvPr/>
        </p:nvPicPr>
        <p:blipFill>
          <a:blip r:embed="rId10"/>
          <a:stretch/>
        </p:blipFill>
        <p:spPr>
          <a:xfrm>
            <a:off x="5007960" y="1990440"/>
            <a:ext cx="1301400" cy="1301400"/>
          </a:xfrm>
          <a:prstGeom prst="rect">
            <a:avLst/>
          </a:prstGeom>
          <a:ln>
            <a:noFill/>
          </a:ln>
        </p:spPr>
      </p:pic>
      <p:sp>
        <p:nvSpPr>
          <p:cNvPr id="23" name="CustomShape 7">
            <a:extLst>
              <a:ext uri="{FF2B5EF4-FFF2-40B4-BE49-F238E27FC236}">
                <a16:creationId xmlns:a16="http://schemas.microsoft.com/office/drawing/2014/main" id="{77A4E5D6-1A49-4CF9-AF4A-2EDEB5927786}"/>
              </a:ext>
            </a:extLst>
          </p:cNvPr>
          <p:cNvSpPr/>
          <p:nvPr/>
        </p:nvSpPr>
        <p:spPr>
          <a:xfrm>
            <a:off x="396808" y="3760971"/>
            <a:ext cx="3338552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communication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156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233</Words>
  <Application>Microsoft Office PowerPoint</Application>
  <PresentationFormat>Skjermfremvisning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11</vt:i4>
      </vt:variant>
    </vt:vector>
  </HeadingPairs>
  <TitlesOfParts>
    <vt:vector size="20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46</cp:revision>
  <dcterms:created xsi:type="dcterms:W3CDTF">2010-05-18T15:49:44Z</dcterms:created>
  <dcterms:modified xsi:type="dcterms:W3CDTF">2018-03-22T15:48:21Z</dcterms:modified>
</cp:coreProperties>
</file>