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6" r:id="rId5"/>
    <p:sldId id="271" r:id="rId6"/>
    <p:sldId id="272" r:id="rId7"/>
    <p:sldId id="273" r:id="rId8"/>
    <p:sldId id="270" r:id="rId9"/>
    <p:sldId id="263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169096" cy="86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PRESENTATION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4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</a:t>
            </a:r>
            <a:r>
              <a:rPr lang="es-HN" sz="540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1 Título"/>
          <p:cNvSpPr txBox="1">
            <a:spLocks/>
          </p:cNvSpPr>
          <p:nvPr/>
        </p:nvSpPr>
        <p:spPr>
          <a:xfrm>
            <a:off x="4896270" y="386104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AI &amp;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UI</a:t>
            </a: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Sound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RESULTS &amp;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5184824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CHALLENGES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58309304-4AF7-445F-BCF0-EAC7BCF03BC6}"/>
              </a:ext>
            </a:extLst>
          </p:cNvPr>
          <p:cNvSpPr/>
          <p:nvPr/>
        </p:nvSpPr>
        <p:spPr>
          <a:xfrm>
            <a:off x="698658" y="25344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Maven to Gradle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Improved use of issues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 competence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Role entrenchment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9F7CD112-909C-4657-A96D-872A91089A47}"/>
              </a:ext>
            </a:extLst>
          </p:cNvPr>
          <p:cNvSpPr txBox="1">
            <a:spLocks/>
          </p:cNvSpPr>
          <p:nvPr/>
        </p:nvSpPr>
        <p:spPr>
          <a:xfrm>
            <a:off x="251520" y="1191394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Legg inn design og fremhev endringer fra forrige oblig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CB0D919C-E3B8-4F65-9632-E42E4C66BD35}"/>
              </a:ext>
            </a:extLst>
          </p:cNvPr>
          <p:cNvSpPr txBox="1">
            <a:spLocks/>
          </p:cNvSpPr>
          <p:nvPr/>
        </p:nvSpPr>
        <p:spPr>
          <a:xfrm>
            <a:off x="398462" y="260350"/>
            <a:ext cx="84220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DEMOVIDEO MAX 1 MIN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Next Iteration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noProof="0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better at the tools we are using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Shift away from role-based</a:t>
            </a:r>
            <a:r>
              <a:rPr kumimoji="0" lang="en-US" sz="1200" b="0" i="0" u="none" strike="noStrike" kern="1200" cap="none" spc="-1" normalizeH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 system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/>
          <p:cNvPicPr/>
          <p:nvPr/>
        </p:nvPicPr>
        <p:blipFill>
          <a:blip r:embed="rId8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105</Words>
  <Application>Microsoft Office PowerPoint</Application>
  <PresentationFormat>Skjermfremvisning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8</vt:i4>
      </vt:variant>
    </vt:vector>
  </HeadingPairs>
  <TitlesOfParts>
    <vt:vector size="17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Benjamin Dyhre Bjønnes</cp:lastModifiedBy>
  <cp:revision>54</cp:revision>
  <dcterms:created xsi:type="dcterms:W3CDTF">2010-05-18T15:49:44Z</dcterms:created>
  <dcterms:modified xsi:type="dcterms:W3CDTF">2018-04-19T19:09:22Z</dcterms:modified>
</cp:coreProperties>
</file>