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4" r:id="rId4"/>
    <p:sldId id="275" r:id="rId5"/>
    <p:sldId id="276" r:id="rId6"/>
    <p:sldId id="273" r:id="rId7"/>
    <p:sldId id="266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B88C00"/>
    <a:srgbClr val="FFC305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0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6C028-0809-440B-B49B-72945185D36E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9EF8F-819D-4663-82E4-C10ECE9AAC28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7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4ACA-F9B3-4C0B-87B8-5534866663F7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FF66-B85A-4C36-B666-21C294CE5BB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9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0206-E10F-4FFD-AE46-E8900D3C947A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5742E-94EB-4EF4-8C54-0D0348312D0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8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DE9-DF4C-4E48-B570-03ECBC7A0993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CF0F2-C070-45F9-912E-4BD4A0D78506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7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46EA-ADE5-487C-AA72-9297B0E02448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567C-4028-41A9-9855-AD3192200C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682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5C25-188C-4686-A572-A36F60CB2A28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46D7-641B-40EA-920E-6D70F298BE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3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B617-552E-497C-921B-4AEB42860114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E239-44A9-442F-90A8-B7638471459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58D36-E084-4AB7-9043-883DAB5B6B3E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6C1A9-4029-4F19-B8C0-294E634024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F70C1-C930-4FEB-9579-EC62818772F3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50-CDDA-40D2-B98F-1228D98F5AD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97209-EF86-4981-AFCB-8AE663D8C02D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8FBF8-4AA6-4369-90C3-722E6CDF80E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1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9E0C8-1846-495F-9E68-07C122DF3485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3E084-FFA6-4AEA-AAA5-0F3A7B29FA03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44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D0DE59-9474-483D-B093-C4F37D043E59}" type="datetimeFigureOut">
              <a:rPr lang="es-ES"/>
              <a:pPr>
                <a:defRPr/>
              </a:pPr>
              <a:t>20/04/2018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FA531D-B574-45DD-9FA3-6281FF68BA3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98463" y="628650"/>
            <a:ext cx="452120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INF 112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1258888" y="2357438"/>
            <a:ext cx="3169096" cy="863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PRESENTATION</a:t>
            </a:r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95288" y="1143000"/>
            <a:ext cx="4524375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OBLIG 4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30213" y="1560513"/>
            <a:ext cx="4392612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37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GROUP </a:t>
            </a:r>
            <a:r>
              <a:rPr lang="es-HN" sz="3720" b="1" dirty="0">
                <a:solidFill>
                  <a:srgbClr val="FFC000"/>
                </a:solidFill>
                <a:latin typeface="Rockwell" pitchFamily="18" charset="0"/>
              </a:rPr>
              <a:t>6</a:t>
            </a:r>
          </a:p>
        </p:txBody>
      </p:sp>
      <p:pic>
        <p:nvPicPr>
          <p:cNvPr id="13321" name="Imagen 4" descr="C:\Users\Design\Documents\Edu\Product Launch\icons\applic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2428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990621C9-9473-4D63-9E44-63167B776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46" y="1340768"/>
            <a:ext cx="5440691" cy="448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896270" y="386104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>
                <a:solidFill>
                  <a:srgbClr val="FFC000"/>
                </a:solidFill>
              </a:rPr>
              <a:t>1</a:t>
            </a:r>
            <a:endParaRPr lang="es-ES" sz="1200" b="1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3098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Sverre</a:t>
            </a: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       – Code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Loc</a:t>
            </a: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            </a:t>
            </a:r>
            <a:r>
              <a:rPr lang="en-US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–  </a:t>
            </a: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Graphics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Benjamin – </a:t>
            </a:r>
            <a:r>
              <a:rPr lang="en-US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SQL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Eirik</a:t>
            </a: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          – Code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Stian         – AI &amp; Version control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V</a:t>
            </a: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egard      – Documentation</a:t>
            </a:r>
            <a:r>
              <a:rPr lang="en-US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 &amp;</a:t>
            </a: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 UI</a:t>
            </a:r>
            <a:endParaRPr lang="en-US" sz="22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Robin E     – Sound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Robin G    – </a:t>
            </a:r>
            <a:r>
              <a:rPr lang="en-US" sz="2200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</a:rPr>
              <a:t>UI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88705E3A-CA4F-4D3E-AC24-7F7766D84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4" y="604877"/>
            <a:ext cx="7187052" cy="59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8D6057DE-7947-4F5F-8F45-C24BAD868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57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4A8EA303-0799-4C7E-91E9-DB11F2ED8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57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" name="Bilde 16">
            <a:extLst>
              <a:ext uri="{FF2B5EF4-FFF2-40B4-BE49-F238E27FC236}">
                <a16:creationId xmlns:a16="http://schemas.microsoft.com/office/drawing/2014/main" id="{A91A4BF0-76BE-4848-B5CC-662D44497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57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HN" sz="160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11960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S" sz="12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9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1 Título">
            <a:extLst>
              <a:ext uri="{FF2B5EF4-FFF2-40B4-BE49-F238E27FC236}">
                <a16:creationId xmlns:a16="http://schemas.microsoft.com/office/drawing/2014/main" id="{CB0D919C-E3B8-4F65-9632-E42E4C66BD35}"/>
              </a:ext>
            </a:extLst>
          </p:cNvPr>
          <p:cNvSpPr txBox="1">
            <a:spLocks/>
          </p:cNvSpPr>
          <p:nvPr/>
        </p:nvSpPr>
        <p:spPr>
          <a:xfrm>
            <a:off x="398462" y="260350"/>
            <a:ext cx="8422010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latin typeface="Rockwell" pitchFamily="18" charset="0"/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15083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965825"/>
            <a:ext cx="76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398462" y="260350"/>
            <a:ext cx="5829721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49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>RESULTS &amp;</a:t>
            </a:r>
            <a:endParaRPr lang="es-HN" sz="493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95288" y="736600"/>
            <a:ext cx="5184824" cy="863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b="1" dirty="0">
                <a:solidFill>
                  <a:srgbClr val="FFC000"/>
                </a:solidFill>
                <a:latin typeface="Rockwell" pitchFamily="18" charset="0"/>
              </a:rPr>
              <a:t>CHALLENGES</a:t>
            </a: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298575"/>
            <a:ext cx="4519612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ts val="5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600" b="1" dirty="0">
                <a:solidFill>
                  <a:srgbClr val="FFC000"/>
                </a:solidFill>
                <a:latin typeface="Rockwell" pitchFamily="18" charset="0"/>
              </a:rPr>
              <a:t>A retrospective</a:t>
            </a: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4913313" y="3817938"/>
            <a:ext cx="2663825" cy="4746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0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317500" y="2059930"/>
            <a:ext cx="2663825" cy="4746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s-HN" sz="1950" b="1" dirty="0">
              <a:solidFill>
                <a:srgbClr val="FFC000"/>
              </a:solidFill>
              <a:latin typeface="Rockwell" pitchFamily="18" charset="0"/>
            </a:endParaRPr>
          </a:p>
        </p:txBody>
      </p:sp>
      <p:pic>
        <p:nvPicPr>
          <p:cNvPr id="14348" name="2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2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6170613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29 CuadroTexto"/>
          <p:cNvSpPr txBox="1">
            <a:spLocks noChangeArrowheads="1"/>
          </p:cNvSpPr>
          <p:nvPr/>
        </p:nvSpPr>
        <p:spPr bwMode="auto">
          <a:xfrm>
            <a:off x="4205288" y="618172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HN" sz="1200" b="1" dirty="0">
                <a:solidFill>
                  <a:srgbClr val="FFC000"/>
                </a:solidFill>
              </a:rPr>
              <a:t>2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467225" y="6181725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787900" y="6181725"/>
            <a:ext cx="26352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6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4353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5983288"/>
            <a:ext cx="7635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6251575"/>
            <a:ext cx="177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6251575"/>
            <a:ext cx="176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56275"/>
            <a:ext cx="1193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ustomShape 6">
            <a:extLst>
              <a:ext uri="{FF2B5EF4-FFF2-40B4-BE49-F238E27FC236}">
                <a16:creationId xmlns:a16="http://schemas.microsoft.com/office/drawing/2014/main" id="{C4EC9EAF-C043-450D-8841-E8D670593A4E}"/>
              </a:ext>
            </a:extLst>
          </p:cNvPr>
          <p:cNvSpPr/>
          <p:nvPr/>
        </p:nvSpPr>
        <p:spPr>
          <a:xfrm>
            <a:off x="546258" y="2382022"/>
            <a:ext cx="8143560" cy="22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58309304-4AF7-445F-BCF0-EAC7BCF03BC6}"/>
              </a:ext>
            </a:extLst>
          </p:cNvPr>
          <p:cNvSpPr/>
          <p:nvPr/>
        </p:nvSpPr>
        <p:spPr>
          <a:xfrm>
            <a:off x="698658" y="2534422"/>
            <a:ext cx="8143560" cy="3126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00000"/>
              </a:lnSpc>
              <a:buClr>
                <a:srgbClr val="808080"/>
              </a:buClr>
              <a:buSzPct val="45000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Maven to Gradle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Continuous Integration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Improved use of issues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  <a:buClr>
                <a:srgbClr val="808080"/>
              </a:buClr>
              <a:buSzPct val="45000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Bad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 competence and frontend shift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Role entrenchment in general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Bad scheduling</a:t>
            </a:r>
          </a:p>
          <a:p>
            <a:pPr marL="216000" indent="-216000" algn="just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neglection</a:t>
            </a:r>
          </a:p>
        </p:txBody>
      </p:sp>
    </p:spTree>
    <p:extLst>
      <p:ext uri="{BB962C8B-B14F-4D97-AF65-F5344CB8AC3E}">
        <p14:creationId xmlns:p14="http://schemas.microsoft.com/office/powerpoint/2010/main" val="34688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23850" y="1412875"/>
            <a:ext cx="5902325" cy="863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es-HN" sz="4900" b="1">
                <a:solidFill>
                  <a:srgbClr val="404040"/>
                </a:solidFill>
                <a:latin typeface="Rockwell" pitchFamily="18" charset="0"/>
              </a:rPr>
              <a:t>THANK </a:t>
            </a:r>
            <a:r>
              <a:rPr lang="es-HN" sz="4900" b="1">
                <a:solidFill>
                  <a:srgbClr val="FFC000"/>
                </a:solidFill>
                <a:latin typeface="Rockwell" pitchFamily="18" charset="0"/>
              </a:rPr>
              <a:t>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91</Words>
  <Application>Microsoft Office PowerPoint</Application>
  <PresentationFormat>Skjermfremvisning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Rockwell</vt:lpstr>
      <vt:lpstr>Wingdings</vt:lpstr>
      <vt:lpstr>Tema de Office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Design</dc:creator>
  <cp:lastModifiedBy>Stian Soltvedt</cp:lastModifiedBy>
  <cp:revision>57</cp:revision>
  <dcterms:created xsi:type="dcterms:W3CDTF">2010-05-18T15:49:44Z</dcterms:created>
  <dcterms:modified xsi:type="dcterms:W3CDTF">2018-04-20T07:33:21Z</dcterms:modified>
</cp:coreProperties>
</file>