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1" r:id="rId3"/>
    <p:sldId id="257" r:id="rId4"/>
    <p:sldId id="256" r:id="rId5"/>
    <p:sldId id="266" r:id="rId6"/>
    <p:sldId id="272" r:id="rId7"/>
    <p:sldId id="275" r:id="rId8"/>
    <p:sldId id="274" r:id="rId9"/>
    <p:sldId id="273" r:id="rId10"/>
    <p:sldId id="270" r:id="rId11"/>
    <p:sldId id="263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9F7CD112-909C-4657-A96D-872A91089A47}"/>
              </a:ext>
            </a:extLst>
          </p:cNvPr>
          <p:cNvSpPr txBox="1">
            <a:spLocks/>
          </p:cNvSpPr>
          <p:nvPr/>
        </p:nvSpPr>
        <p:spPr>
          <a:xfrm>
            <a:off x="251520" y="1191394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ECCC71FD-879E-4923-81AC-55133B8EF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3572"/>
            <a:ext cx="9144000" cy="59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5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</a:t>
            </a:r>
            <a:r>
              <a:rPr lang="es-HN" sz="540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1 Título"/>
          <p:cNvSpPr txBox="1">
            <a:spLocks/>
          </p:cNvSpPr>
          <p:nvPr/>
        </p:nvSpPr>
        <p:spPr>
          <a:xfrm>
            <a:off x="4896270" y="386104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AI &amp;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UI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RESULTS &amp;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8482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CHALLENGES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58309304-4AF7-445F-BCF0-EAC7BCF03BC6}"/>
              </a:ext>
            </a:extLst>
          </p:cNvPr>
          <p:cNvSpPr/>
          <p:nvPr/>
        </p:nvSpPr>
        <p:spPr>
          <a:xfrm>
            <a:off x="698658" y="25344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Fire-chess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Sjadam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game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Improved workload distribution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</a:t>
            </a:r>
          </a:p>
          <a:p>
            <a:pPr algn="just">
              <a:lnSpc>
                <a:spcPct val="100000"/>
              </a:lnSpc>
              <a:buClr>
                <a:srgbClr val="808080"/>
              </a:buClr>
              <a:buSzPct val="45000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6E3356EE-1A45-42F1-B05B-49AF58D939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84175"/>
            <a:ext cx="9144000" cy="54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4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9EB8EA6-5E32-4152-AF76-6D43FC69FB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71" y="413862"/>
            <a:ext cx="9144000" cy="55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70D2590B-59EA-45C7-81C7-9CBEBCFA59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17030"/>
            <a:ext cx="9144000" cy="57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CB0D919C-E3B8-4F65-9632-E42E4C66BD35}"/>
              </a:ext>
            </a:extLst>
          </p:cNvPr>
          <p:cNvSpPr txBox="1">
            <a:spLocks/>
          </p:cNvSpPr>
          <p:nvPr/>
        </p:nvSpPr>
        <p:spPr>
          <a:xfrm>
            <a:off x="398462" y="260350"/>
            <a:ext cx="84220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DEMOVIDEO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noProof="0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noProof="0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..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80</Words>
  <Application>Microsoft Office PowerPoint</Application>
  <PresentationFormat>Skjermfremvisning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10</vt:i4>
      </vt:variant>
    </vt:vector>
  </HeadingPairs>
  <TitlesOfParts>
    <vt:vector size="19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Benjamin Dyhre Bjønnes</cp:lastModifiedBy>
  <cp:revision>62</cp:revision>
  <dcterms:created xsi:type="dcterms:W3CDTF">2010-05-18T15:49:44Z</dcterms:created>
  <dcterms:modified xsi:type="dcterms:W3CDTF">2018-05-11T06:15:56Z</dcterms:modified>
</cp:coreProperties>
</file>