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70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4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Sound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RESULTATER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UTFORDRINGER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Legg inn design og fremhev endringer fra forrige oblig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 MAX 1 MIN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Meeting/communication organization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Role distribution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Tools for later iterations chosen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General project plan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974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Recurring: focus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
wide → narrow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97296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Group has largely been experimenting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Process has changed a lot in a short space of time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This is a starting point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138</Words>
  <Application>Microsoft Office PowerPoint</Application>
  <PresentationFormat>Skjermfremvisning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51</cp:revision>
  <dcterms:created xsi:type="dcterms:W3CDTF">2010-05-18T15:49:44Z</dcterms:created>
  <dcterms:modified xsi:type="dcterms:W3CDTF">2018-04-19T13:27:09Z</dcterms:modified>
</cp:coreProperties>
</file>