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4" r:id="rId8"/>
    <p:sldId id="273" r:id="rId9"/>
    <p:sldId id="270" r:id="rId10"/>
    <p:sldId id="263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4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Sound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Maven to Gradle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use of issues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competence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entrenchment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1A1AB84D-04FD-4E14-A74A-ADC9C19EC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65654"/>
            <a:ext cx="9144000" cy="57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164626F-54F8-4449-A28A-A42E11554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67440"/>
            <a:ext cx="9144000" cy="5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42B15F6D-749E-4FB4-8859-23F0AFF4C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52359"/>
            <a:ext cx="9144000" cy="57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Next Iteration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better at the tools we are using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Shift away from role-based</a:t>
            </a:r>
            <a:r>
              <a:rPr kumimoji="0" lang="en-US" sz="1200" b="0" i="0" u="none" strike="noStrike" kern="1200" cap="none" spc="-1" normalizeH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system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96</Words>
  <Application>Microsoft Office PowerPoint</Application>
  <PresentationFormat>Skjermfremvisning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55</cp:revision>
  <dcterms:created xsi:type="dcterms:W3CDTF">2010-05-18T15:49:44Z</dcterms:created>
  <dcterms:modified xsi:type="dcterms:W3CDTF">2018-04-20T07:17:59Z</dcterms:modified>
</cp:coreProperties>
</file>