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66" r:id="rId5"/>
    <p:sldId id="271" r:id="rId6"/>
    <p:sldId id="272" r:id="rId7"/>
    <p:sldId id="273" r:id="rId8"/>
    <p:sldId id="270" r:id="rId9"/>
    <p:sldId id="263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  <a:srgbClr val="B88C00"/>
    <a:srgbClr val="FFC305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6C028-0809-440B-B49B-72945185D36E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9EF8F-819D-4663-82E4-C10ECE9AAC2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270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84ACA-F9B3-4C0B-87B8-5534866663F7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FFF66-B85A-4C36-B666-21C294CE5BB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95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F0206-E10F-4FFD-AE46-E8900D3C947A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5742E-94EB-4EF4-8C54-0D0348312D0F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8089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914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606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311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7342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809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4994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692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81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BBDE9-DF4C-4E48-B570-03ECBC7A0993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CF0F2-C070-45F9-912E-4BD4A0D78506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3736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695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294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725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Bilde 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Bilde 7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45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346EA-ADE5-487C-AA72-9297B0E02448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D567C-4028-41A9-9855-AD3192200CD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682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05C25-188C-4686-A572-A36F60CB2A28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546D7-641B-40EA-920E-6D70F298BEE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39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5B617-552E-497C-921B-4AEB42860114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E239-44A9-442F-90A8-B7638471459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58D36-E084-4AB7-9043-883DAB5B6B3E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6C1A9-4029-4F19-B8C0-294E634024E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69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F70C1-C930-4FEB-9579-EC62818772F3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19F50-CDDA-40D2-B98F-1228D98F5AD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06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97209-EF86-4981-AFCB-8AE663D8C02D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8FBF8-4AA6-4369-90C3-722E6CDF80E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015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9E0C8-1846-495F-9E68-07C122DF3485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3E084-FFA6-4AEA-AAA5-0F3A7B29FA0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944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8D0DE59-9474-483D-B093-C4F37D043E59}" type="datetimeFigureOut">
              <a:rPr lang="es-ES"/>
              <a:pPr>
                <a:defRPr/>
              </a:pPr>
              <a:t>19/04/2018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FA531D-B574-45DD-9FA3-6281FF68BA3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2/23/18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A66E960-6366-410E-AFE4-E6ABBC6F7DA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56420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98463" y="628650"/>
            <a:ext cx="452120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INF 112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258888" y="2357438"/>
            <a:ext cx="3169096" cy="863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 PRESENTATION</a:t>
            </a:r>
            <a:endParaRPr lang="es-E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95288" y="11430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OBLIG 4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30213" y="1560513"/>
            <a:ext cx="4392612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7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GROUP </a:t>
            </a:r>
            <a:r>
              <a:rPr lang="es-HN" sz="3720" b="1" dirty="0">
                <a:solidFill>
                  <a:srgbClr val="FFC000"/>
                </a:solidFill>
                <a:latin typeface="Rockwell" pitchFamily="18" charset="0"/>
              </a:rPr>
              <a:t>6</a:t>
            </a:r>
          </a:p>
        </p:txBody>
      </p:sp>
      <p:pic>
        <p:nvPicPr>
          <p:cNvPr id="13321" name="Imagen 4" descr="C:\Users\Design\Documents\Edu\Product Launch\icons\applica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2428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3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n 5"/>
          <p:cNvPicPr/>
          <p:nvPr/>
        </p:nvPicPr>
        <p:blipFill>
          <a:blip r:embed="rId3"/>
          <a:stretch/>
        </p:blipFill>
        <p:spPr>
          <a:xfrm>
            <a:off x="3354480" y="5965920"/>
            <a:ext cx="761760" cy="718920"/>
          </a:xfrm>
          <a:prstGeom prst="rect">
            <a:avLst/>
          </a:prstGeom>
          <a:ln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398520" y="260280"/>
            <a:ext cx="741348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3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THE GOOD</a:t>
            </a:r>
            <a:r>
              <a:rPr kumimoji="0" lang="en-US" sz="28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,</a:t>
            </a:r>
            <a:r>
              <a:rPr kumimoji="0" lang="en-US" sz="493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 THE BAD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95280" y="736560"/>
            <a:ext cx="705672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THE </a:t>
            </a:r>
            <a:r>
              <a:rPr kumimoji="0" lang="en-US" sz="3600" b="1" i="0" u="none" strike="noStrike" kern="1200" cap="none" spc="-1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UGLY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395280" y="12985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Our good and bad moments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27 Imagen"/>
          <p:cNvPicPr/>
          <p:nvPr/>
        </p:nvPicPr>
        <p:blipFill>
          <a:blip r:embed="rId4"/>
          <a:stretch/>
        </p:blipFill>
        <p:spPr>
          <a:xfrm>
            <a:off x="4167360" y="6170760"/>
            <a:ext cx="363240" cy="302760"/>
          </a:xfrm>
          <a:prstGeom prst="rect">
            <a:avLst/>
          </a:prstGeom>
          <a:ln>
            <a:noFill/>
          </a:ln>
        </p:spPr>
      </p:pic>
      <p:pic>
        <p:nvPicPr>
          <p:cNvPr id="192" name="28 Imagen"/>
          <p:cNvPicPr/>
          <p:nvPr/>
        </p:nvPicPr>
        <p:blipFill>
          <a:blip r:embed="rId4"/>
          <a:stretch/>
        </p:blipFill>
        <p:spPr>
          <a:xfrm>
            <a:off x="4716016" y="6170760"/>
            <a:ext cx="363240" cy="302760"/>
          </a:xfrm>
          <a:prstGeom prst="rect">
            <a:avLst/>
          </a:prstGeom>
          <a:ln>
            <a:noFill/>
          </a:ln>
        </p:spPr>
      </p:pic>
      <p:sp>
        <p:nvSpPr>
          <p:cNvPr id="193" name="CustomShape 4"/>
          <p:cNvSpPr/>
          <p:nvPr/>
        </p:nvSpPr>
        <p:spPr>
          <a:xfrm>
            <a:off x="419364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4449240" y="6181560"/>
            <a:ext cx="351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-1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477648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Imagen 5"/>
          <p:cNvPicPr/>
          <p:nvPr/>
        </p:nvPicPr>
        <p:blipFill>
          <a:blip r:embed="rId5"/>
          <a:stretch/>
        </p:blipFill>
        <p:spPr>
          <a:xfrm>
            <a:off x="5127480" y="5983200"/>
            <a:ext cx="763200" cy="720360"/>
          </a:xfrm>
          <a:prstGeom prst="rect">
            <a:avLst/>
          </a:prstGeom>
          <a:ln>
            <a:noFill/>
          </a:ln>
        </p:spPr>
      </p:pic>
      <p:pic>
        <p:nvPicPr>
          <p:cNvPr id="197" name="Imagen 6"/>
          <p:cNvPicPr/>
          <p:nvPr/>
        </p:nvPicPr>
        <p:blipFill>
          <a:blip r:embed="rId6"/>
          <a:stretch/>
        </p:blipFill>
        <p:spPr>
          <a:xfrm>
            <a:off x="5124600" y="6251400"/>
            <a:ext cx="177480" cy="175680"/>
          </a:xfrm>
          <a:prstGeom prst="rect">
            <a:avLst/>
          </a:prstGeom>
          <a:ln>
            <a:noFill/>
          </a:ln>
        </p:spPr>
      </p:pic>
      <p:pic>
        <p:nvPicPr>
          <p:cNvPr id="198" name="Imagen 6"/>
          <p:cNvPicPr/>
          <p:nvPr/>
        </p:nvPicPr>
        <p:blipFill>
          <a:blip r:embed="rId7"/>
          <a:stretch/>
        </p:blipFill>
        <p:spPr>
          <a:xfrm>
            <a:off x="3933720" y="6251400"/>
            <a:ext cx="175680" cy="175680"/>
          </a:xfrm>
          <a:prstGeom prst="rect">
            <a:avLst/>
          </a:prstGeom>
          <a:ln>
            <a:noFill/>
          </a:ln>
        </p:spPr>
      </p:pic>
      <p:pic>
        <p:nvPicPr>
          <p:cNvPr id="199" name="Imagen 5"/>
          <p:cNvPicPr/>
          <p:nvPr/>
        </p:nvPicPr>
        <p:blipFill>
          <a:blip r:embed="rId8"/>
          <a:stretch/>
        </p:blipFill>
        <p:spPr>
          <a:xfrm>
            <a:off x="1649520" y="5756400"/>
            <a:ext cx="1193400" cy="1128240"/>
          </a:xfrm>
          <a:prstGeom prst="rect">
            <a:avLst/>
          </a:prstGeom>
          <a:ln>
            <a:noFill/>
          </a:ln>
        </p:spPr>
      </p:pic>
      <p:sp>
        <p:nvSpPr>
          <p:cNvPr id="200" name="CustomShape 7"/>
          <p:cNvSpPr/>
          <p:nvPr/>
        </p:nvSpPr>
        <p:spPr>
          <a:xfrm>
            <a:off x="441360" y="3749040"/>
            <a:ext cx="3338552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Quick to get organized, assigning roles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High team spirit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Good overall team competence</a:t>
            </a: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r>
              <a:rPr lang="en-US" sz="12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Frequent communication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8"/>
          <p:cNvSpPr/>
          <p:nvPr/>
        </p:nvSpPr>
        <p:spPr>
          <a:xfrm>
            <a:off x="441360" y="3316320"/>
            <a:ext cx="242676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-1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The Good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2" name="Bilde 201"/>
          <p:cNvPicPr/>
          <p:nvPr/>
        </p:nvPicPr>
        <p:blipFill>
          <a:blip r:embed="rId9"/>
          <a:stretch/>
        </p:blipFill>
        <p:spPr>
          <a:xfrm>
            <a:off x="546480" y="1920240"/>
            <a:ext cx="1373760" cy="1348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3029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 additive="repl">
                                        <p:cTn id="9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 additive="repl">
                                        <p:cTn id="14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Imagen 5"/>
          <p:cNvPicPr/>
          <p:nvPr/>
        </p:nvPicPr>
        <p:blipFill>
          <a:blip r:embed="rId3"/>
          <a:stretch/>
        </p:blipFill>
        <p:spPr>
          <a:xfrm>
            <a:off x="3354480" y="5965920"/>
            <a:ext cx="761760" cy="718920"/>
          </a:xfrm>
          <a:prstGeom prst="rect">
            <a:avLst/>
          </a:prstGeom>
          <a:ln>
            <a:noFill/>
          </a:ln>
        </p:spPr>
      </p:pic>
      <p:sp>
        <p:nvSpPr>
          <p:cNvPr id="204" name="CustomShape 1"/>
          <p:cNvSpPr/>
          <p:nvPr/>
        </p:nvSpPr>
        <p:spPr>
          <a:xfrm>
            <a:off x="398520" y="260280"/>
            <a:ext cx="741348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3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THE GOOD</a:t>
            </a:r>
            <a:r>
              <a:rPr kumimoji="0" lang="en-US" sz="28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,</a:t>
            </a:r>
            <a:r>
              <a:rPr kumimoji="0" lang="en-US" sz="493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 THE BAD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Line 2"/>
          <p:cNvSpPr/>
          <p:nvPr/>
        </p:nvSpPr>
        <p:spPr>
          <a:xfrm>
            <a:off x="4473720" y="2103120"/>
            <a:ext cx="360" cy="301788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Line 3"/>
          <p:cNvSpPr/>
          <p:nvPr/>
        </p:nvSpPr>
        <p:spPr>
          <a:xfrm>
            <a:off x="4480200" y="2103120"/>
            <a:ext cx="360" cy="30178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4"/>
          <p:cNvSpPr/>
          <p:nvPr/>
        </p:nvSpPr>
        <p:spPr>
          <a:xfrm>
            <a:off x="395280" y="736560"/>
            <a:ext cx="705672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THE </a:t>
            </a:r>
            <a:r>
              <a:rPr kumimoji="0" lang="en-US" sz="3600" b="1" i="0" u="none" strike="noStrike" kern="1200" cap="none" spc="-1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UGLY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395280" y="12985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Our good and bad moments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27 Imagen"/>
          <p:cNvPicPr/>
          <p:nvPr/>
        </p:nvPicPr>
        <p:blipFill>
          <a:blip r:embed="rId4"/>
          <a:stretch/>
        </p:blipFill>
        <p:spPr>
          <a:xfrm>
            <a:off x="4167360" y="6170760"/>
            <a:ext cx="363240" cy="302760"/>
          </a:xfrm>
          <a:prstGeom prst="rect">
            <a:avLst/>
          </a:prstGeom>
          <a:ln>
            <a:noFill/>
          </a:ln>
        </p:spPr>
      </p:pic>
      <p:pic>
        <p:nvPicPr>
          <p:cNvPr id="210" name="28 Imagen"/>
          <p:cNvPicPr/>
          <p:nvPr/>
        </p:nvPicPr>
        <p:blipFill>
          <a:blip r:embed="rId4"/>
          <a:stretch/>
        </p:blipFill>
        <p:spPr>
          <a:xfrm>
            <a:off x="4741920" y="6170760"/>
            <a:ext cx="363240" cy="302760"/>
          </a:xfrm>
          <a:prstGeom prst="rect">
            <a:avLst/>
          </a:prstGeom>
          <a:ln>
            <a:noFill/>
          </a:ln>
        </p:spPr>
      </p:pic>
      <p:sp>
        <p:nvSpPr>
          <p:cNvPr id="211" name="CustomShape 6"/>
          <p:cNvSpPr/>
          <p:nvPr/>
        </p:nvSpPr>
        <p:spPr>
          <a:xfrm>
            <a:off x="419364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7"/>
          <p:cNvSpPr/>
          <p:nvPr/>
        </p:nvSpPr>
        <p:spPr>
          <a:xfrm>
            <a:off x="4449240" y="6181560"/>
            <a:ext cx="351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-1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8"/>
          <p:cNvSpPr/>
          <p:nvPr/>
        </p:nvSpPr>
        <p:spPr>
          <a:xfrm>
            <a:off x="477648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Imagen 5"/>
          <p:cNvPicPr/>
          <p:nvPr/>
        </p:nvPicPr>
        <p:blipFill>
          <a:blip r:embed="rId5"/>
          <a:stretch/>
        </p:blipFill>
        <p:spPr>
          <a:xfrm>
            <a:off x="5127480" y="5983200"/>
            <a:ext cx="763200" cy="720360"/>
          </a:xfrm>
          <a:prstGeom prst="rect">
            <a:avLst/>
          </a:prstGeom>
          <a:ln>
            <a:noFill/>
          </a:ln>
        </p:spPr>
      </p:pic>
      <p:pic>
        <p:nvPicPr>
          <p:cNvPr id="215" name="Imagen 6"/>
          <p:cNvPicPr/>
          <p:nvPr/>
        </p:nvPicPr>
        <p:blipFill>
          <a:blip r:embed="rId6"/>
          <a:stretch/>
        </p:blipFill>
        <p:spPr>
          <a:xfrm>
            <a:off x="5124600" y="6251400"/>
            <a:ext cx="177480" cy="175680"/>
          </a:xfrm>
          <a:prstGeom prst="rect">
            <a:avLst/>
          </a:prstGeom>
          <a:ln>
            <a:noFill/>
          </a:ln>
        </p:spPr>
      </p:pic>
      <p:pic>
        <p:nvPicPr>
          <p:cNvPr id="216" name="Imagen 6"/>
          <p:cNvPicPr/>
          <p:nvPr/>
        </p:nvPicPr>
        <p:blipFill>
          <a:blip r:embed="rId7"/>
          <a:stretch/>
        </p:blipFill>
        <p:spPr>
          <a:xfrm>
            <a:off x="3933720" y="6251400"/>
            <a:ext cx="175680" cy="175680"/>
          </a:xfrm>
          <a:prstGeom prst="rect">
            <a:avLst/>
          </a:prstGeom>
          <a:ln>
            <a:noFill/>
          </a:ln>
        </p:spPr>
      </p:pic>
      <p:pic>
        <p:nvPicPr>
          <p:cNvPr id="217" name="Imagen 5"/>
          <p:cNvPicPr/>
          <p:nvPr/>
        </p:nvPicPr>
        <p:blipFill>
          <a:blip r:embed="rId8"/>
          <a:stretch/>
        </p:blipFill>
        <p:spPr>
          <a:xfrm>
            <a:off x="1649520" y="5756400"/>
            <a:ext cx="1193400" cy="1128240"/>
          </a:xfrm>
          <a:prstGeom prst="rect">
            <a:avLst/>
          </a:prstGeom>
          <a:ln>
            <a:noFill/>
          </a:ln>
        </p:spPr>
      </p:pic>
      <p:sp>
        <p:nvSpPr>
          <p:cNvPr id="219" name="CustomShape 10"/>
          <p:cNvSpPr/>
          <p:nvPr/>
        </p:nvSpPr>
        <p:spPr>
          <a:xfrm>
            <a:off x="441360" y="3316320"/>
            <a:ext cx="242676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-1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The Good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1"/>
          <p:cNvSpPr/>
          <p:nvPr/>
        </p:nvSpPr>
        <p:spPr>
          <a:xfrm>
            <a:off x="4937760" y="3688560"/>
            <a:ext cx="24267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Hard to keep focused</a:t>
            </a: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r>
              <a:rPr lang="en-US" sz="12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Overkill time use on UI and AI</a:t>
            </a: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r>
              <a:rPr lang="en-US" sz="12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Maven issues</a:t>
            </a: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endParaRPr lang="en-US" sz="1200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2"/>
          <p:cNvSpPr/>
          <p:nvPr/>
        </p:nvSpPr>
        <p:spPr>
          <a:xfrm>
            <a:off x="4937760" y="3291840"/>
            <a:ext cx="242676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-1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The Bad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Bilde 221"/>
          <p:cNvPicPr/>
          <p:nvPr/>
        </p:nvPicPr>
        <p:blipFill>
          <a:blip r:embed="rId9"/>
          <a:stretch/>
        </p:blipFill>
        <p:spPr>
          <a:xfrm>
            <a:off x="546480" y="1920240"/>
            <a:ext cx="1373760" cy="1348920"/>
          </a:xfrm>
          <a:prstGeom prst="rect">
            <a:avLst/>
          </a:prstGeom>
          <a:ln>
            <a:noFill/>
          </a:ln>
        </p:spPr>
      </p:pic>
      <p:pic>
        <p:nvPicPr>
          <p:cNvPr id="223" name="Bilde 222"/>
          <p:cNvPicPr/>
          <p:nvPr/>
        </p:nvPicPr>
        <p:blipFill>
          <a:blip r:embed="rId10"/>
          <a:stretch/>
        </p:blipFill>
        <p:spPr>
          <a:xfrm>
            <a:off x="5007960" y="1990440"/>
            <a:ext cx="1301400" cy="1301400"/>
          </a:xfrm>
          <a:prstGeom prst="rect">
            <a:avLst/>
          </a:prstGeom>
          <a:ln>
            <a:noFill/>
          </a:ln>
        </p:spPr>
      </p:pic>
      <p:sp>
        <p:nvSpPr>
          <p:cNvPr id="23" name="CustomShape 7">
            <a:extLst>
              <a:ext uri="{FF2B5EF4-FFF2-40B4-BE49-F238E27FC236}">
                <a16:creationId xmlns:a16="http://schemas.microsoft.com/office/drawing/2014/main" id="{77A4E5D6-1A49-4CF9-AF4A-2EDEB5927786}"/>
              </a:ext>
            </a:extLst>
          </p:cNvPr>
          <p:cNvSpPr/>
          <p:nvPr/>
        </p:nvSpPr>
        <p:spPr>
          <a:xfrm>
            <a:off x="396808" y="3760971"/>
            <a:ext cx="3338552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Quick to get organized, assigning roles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High team spirit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Good overall team competence</a:t>
            </a: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ct val="45000"/>
              <a:buFont typeface="Wingdings" charset="2"/>
              <a:buChar char=""/>
              <a:tabLst/>
              <a:defRPr/>
            </a:pPr>
            <a:r>
              <a:rPr lang="en-US" sz="12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Frequent communication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1563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 additive="repl">
                                        <p:cTn id="9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 additive="repl">
                                        <p:cTn id="14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GRUPPE </a:t>
            </a:r>
            <a:r>
              <a:rPr lang="es-HN" sz="5400" b="1" dirty="0">
                <a:solidFill>
                  <a:srgbClr val="FFC000"/>
                </a:solidFill>
                <a:latin typeface="Rockwell" pitchFamily="18" charset="0"/>
              </a:rPr>
              <a:t>6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>
                <a:solidFill>
                  <a:srgbClr val="FFC000"/>
                </a:solidFill>
              </a:rPr>
              <a:t>1</a:t>
            </a:r>
            <a:endParaRPr lang="es-ES" sz="1200" b="1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Sverre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Test manager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 Graphics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Benjamin – 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Code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Eirik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Code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Stian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Meeting lead, AI and Version control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egard – documentation manager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E – Test manager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G – 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GUI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RESULTATER &amp;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1 Título"/>
          <p:cNvSpPr txBox="1">
            <a:spLocks/>
          </p:cNvSpPr>
          <p:nvPr/>
        </p:nvSpPr>
        <p:spPr>
          <a:xfrm>
            <a:off x="395288" y="736600"/>
            <a:ext cx="5184824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rgbClr val="FFC000"/>
                </a:solidFill>
                <a:latin typeface="Rockwell" pitchFamily="18" charset="0"/>
              </a:rPr>
              <a:t>UTFORDRINGER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2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8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4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3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1 Título">
            <a:extLst>
              <a:ext uri="{FF2B5EF4-FFF2-40B4-BE49-F238E27FC236}">
                <a16:creationId xmlns:a16="http://schemas.microsoft.com/office/drawing/2014/main" id="{9F7CD112-909C-4657-A96D-872A91089A47}"/>
              </a:ext>
            </a:extLst>
          </p:cNvPr>
          <p:cNvSpPr txBox="1">
            <a:spLocks/>
          </p:cNvSpPr>
          <p:nvPr/>
        </p:nvSpPr>
        <p:spPr>
          <a:xfrm>
            <a:off x="251520" y="1191394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Legg inn design og fremhev endringer fra forrige oblig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7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5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8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54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" sz="12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9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1 Título">
            <a:extLst>
              <a:ext uri="{FF2B5EF4-FFF2-40B4-BE49-F238E27FC236}">
                <a16:creationId xmlns:a16="http://schemas.microsoft.com/office/drawing/2014/main" id="{CB0D919C-E3B8-4F65-9632-E42E4C66BD35}"/>
              </a:ext>
            </a:extLst>
          </p:cNvPr>
          <p:cNvSpPr txBox="1">
            <a:spLocks/>
          </p:cNvSpPr>
          <p:nvPr/>
        </p:nvSpPr>
        <p:spPr>
          <a:xfrm>
            <a:off x="398462" y="260350"/>
            <a:ext cx="842201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DEMOVIDEO MAX 1 MIN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n 5"/>
          <p:cNvPicPr/>
          <p:nvPr/>
        </p:nvPicPr>
        <p:blipFill>
          <a:blip r:embed="rId3"/>
          <a:stretch/>
        </p:blipFill>
        <p:spPr>
          <a:xfrm>
            <a:off x="3354480" y="5965920"/>
            <a:ext cx="761760" cy="718920"/>
          </a:xfrm>
          <a:prstGeom prst="rect">
            <a:avLst/>
          </a:prstGeom>
          <a:ln>
            <a:noFill/>
          </a:ln>
        </p:spPr>
      </p:pic>
      <p:sp>
        <p:nvSpPr>
          <p:cNvPr id="285" name="CustomShape 1"/>
          <p:cNvSpPr/>
          <p:nvPr/>
        </p:nvSpPr>
        <p:spPr>
          <a:xfrm>
            <a:off x="398520" y="260280"/>
            <a:ext cx="510984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3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Retrospective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395280" y="736560"/>
            <a:ext cx="583236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SUMMARY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484200" y="12985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Results of this project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8" name="27 Imagen"/>
          <p:cNvPicPr/>
          <p:nvPr/>
        </p:nvPicPr>
        <p:blipFill>
          <a:blip r:embed="rId4"/>
          <a:stretch/>
        </p:blipFill>
        <p:spPr>
          <a:xfrm>
            <a:off x="4167360" y="6170760"/>
            <a:ext cx="363240" cy="302760"/>
          </a:xfrm>
          <a:prstGeom prst="rect">
            <a:avLst/>
          </a:prstGeom>
          <a:ln>
            <a:noFill/>
          </a:ln>
        </p:spPr>
      </p:pic>
      <p:pic>
        <p:nvPicPr>
          <p:cNvPr id="289" name="28 Imagen"/>
          <p:cNvPicPr/>
          <p:nvPr/>
        </p:nvPicPr>
        <p:blipFill>
          <a:blip r:embed="rId4"/>
          <a:stretch/>
        </p:blipFill>
        <p:spPr>
          <a:xfrm>
            <a:off x="4741920" y="6170760"/>
            <a:ext cx="363240" cy="302760"/>
          </a:xfrm>
          <a:prstGeom prst="rect">
            <a:avLst/>
          </a:prstGeom>
          <a:ln>
            <a:noFill/>
          </a:ln>
        </p:spPr>
      </p:pic>
      <p:sp>
        <p:nvSpPr>
          <p:cNvPr id="290" name="CustomShape 4"/>
          <p:cNvSpPr/>
          <p:nvPr/>
        </p:nvSpPr>
        <p:spPr>
          <a:xfrm>
            <a:off x="419364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5"/>
          <p:cNvSpPr/>
          <p:nvPr/>
        </p:nvSpPr>
        <p:spPr>
          <a:xfrm>
            <a:off x="4449240" y="6181560"/>
            <a:ext cx="351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-1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6"/>
          <p:cNvSpPr/>
          <p:nvPr/>
        </p:nvSpPr>
        <p:spPr>
          <a:xfrm>
            <a:off x="477648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3" name="Imagen 5"/>
          <p:cNvPicPr/>
          <p:nvPr/>
        </p:nvPicPr>
        <p:blipFill>
          <a:blip r:embed="rId5"/>
          <a:stretch/>
        </p:blipFill>
        <p:spPr>
          <a:xfrm>
            <a:off x="5127480" y="5983200"/>
            <a:ext cx="763200" cy="720360"/>
          </a:xfrm>
          <a:prstGeom prst="rect">
            <a:avLst/>
          </a:prstGeom>
          <a:ln>
            <a:noFill/>
          </a:ln>
        </p:spPr>
      </p:pic>
      <p:pic>
        <p:nvPicPr>
          <p:cNvPr id="294" name="Imagen 6"/>
          <p:cNvPicPr/>
          <p:nvPr/>
        </p:nvPicPr>
        <p:blipFill>
          <a:blip r:embed="rId6"/>
          <a:stretch/>
        </p:blipFill>
        <p:spPr>
          <a:xfrm>
            <a:off x="3933720" y="6251400"/>
            <a:ext cx="175680" cy="175680"/>
          </a:xfrm>
          <a:prstGeom prst="rect">
            <a:avLst/>
          </a:prstGeom>
          <a:ln>
            <a:noFill/>
          </a:ln>
        </p:spPr>
      </p:pic>
      <p:pic>
        <p:nvPicPr>
          <p:cNvPr id="295" name="Imagen 5"/>
          <p:cNvPicPr/>
          <p:nvPr/>
        </p:nvPicPr>
        <p:blipFill>
          <a:blip r:embed="rId7"/>
          <a:stretch/>
        </p:blipFill>
        <p:spPr>
          <a:xfrm>
            <a:off x="1649520" y="5756400"/>
            <a:ext cx="1193400" cy="1128240"/>
          </a:xfrm>
          <a:prstGeom prst="rect">
            <a:avLst/>
          </a:prstGeom>
          <a:ln>
            <a:noFill/>
          </a:ln>
        </p:spPr>
      </p:pic>
      <p:sp>
        <p:nvSpPr>
          <p:cNvPr id="296" name="Line 7"/>
          <p:cNvSpPr/>
          <p:nvPr/>
        </p:nvSpPr>
        <p:spPr>
          <a:xfrm>
            <a:off x="4427280" y="1873080"/>
            <a:ext cx="360" cy="371628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Line 8"/>
          <p:cNvSpPr/>
          <p:nvPr/>
        </p:nvSpPr>
        <p:spPr>
          <a:xfrm>
            <a:off x="4421160" y="1873080"/>
            <a:ext cx="360" cy="37162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9"/>
          <p:cNvSpPr/>
          <p:nvPr/>
        </p:nvSpPr>
        <p:spPr>
          <a:xfrm>
            <a:off x="477720" y="1979640"/>
            <a:ext cx="3553920" cy="15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Meeting/communication organization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Role distribution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Tools for later iterations chosen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General project plan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Deliverables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9" name="Imagen 6"/>
          <p:cNvPicPr/>
          <p:nvPr/>
        </p:nvPicPr>
        <p:blipFill>
          <a:blip r:embed="rId8"/>
          <a:stretch/>
        </p:blipFill>
        <p:spPr>
          <a:xfrm>
            <a:off x="5124600" y="6251400"/>
            <a:ext cx="177480" cy="175680"/>
          </a:xfrm>
          <a:prstGeom prst="rect">
            <a:avLst/>
          </a:prstGeom>
          <a:ln>
            <a:noFill/>
          </a:ln>
        </p:spPr>
      </p:pic>
      <p:sp>
        <p:nvSpPr>
          <p:cNvPr id="300" name="CustomShape 10"/>
          <p:cNvSpPr/>
          <p:nvPr/>
        </p:nvSpPr>
        <p:spPr>
          <a:xfrm>
            <a:off x="484200" y="32929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In retrospect...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477720" y="3974040"/>
            <a:ext cx="3553920" cy="15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Minutes “Meeting review” section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marR="0" lvl="1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Recurring: focus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Meeting discussion transition:
wide → narrow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Deliverables: abstract → concrete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12"/>
          <p:cNvSpPr/>
          <p:nvPr/>
        </p:nvSpPr>
        <p:spPr>
          <a:xfrm>
            <a:off x="4669920" y="329184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In conclusion: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13"/>
          <p:cNvSpPr/>
          <p:nvPr/>
        </p:nvSpPr>
        <p:spPr>
          <a:xfrm>
            <a:off x="4663440" y="3972960"/>
            <a:ext cx="3553920" cy="15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Group has largely been experimenting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Process has changed a lot in a short space of time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This is a starting point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86679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 additive="repl">
                                        <p:cTn id="9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 additive="repl">
                                        <p:cTn id="14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23850" y="1412875"/>
            <a:ext cx="5902325" cy="863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5763"/>
              </a:lnSpc>
            </a:pPr>
            <a:r>
              <a:rPr lang="es-HN" sz="4900" b="1">
                <a:solidFill>
                  <a:srgbClr val="404040"/>
                </a:solidFill>
                <a:latin typeface="Rockwell" pitchFamily="18" charset="0"/>
              </a:rPr>
              <a:t>THANK </a:t>
            </a:r>
            <a:r>
              <a:rPr lang="es-HN" sz="4900" b="1">
                <a:solidFill>
                  <a:srgbClr val="FFC000"/>
                </a:solidFill>
                <a:latin typeface="Rockwell" pitchFamily="18" charset="0"/>
              </a:rPr>
              <a:t>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PROCESS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1 Título"/>
          <p:cNvSpPr txBox="1">
            <a:spLocks/>
          </p:cNvSpPr>
          <p:nvPr/>
        </p:nvSpPr>
        <p:spPr>
          <a:xfrm>
            <a:off x="395288" y="7366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AND </a:t>
            </a:r>
            <a:r>
              <a:rPr lang="es-HN" b="1" dirty="0">
                <a:solidFill>
                  <a:srgbClr val="FFC000"/>
                </a:solidFill>
                <a:latin typeface="Rockwell" pitchFamily="18" charset="0"/>
              </a:rPr>
              <a:t>TOOLS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HOW WE WORKED</a:t>
            </a: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7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9</a:t>
            </a: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Gitlab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SCRUM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LIBGDX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Maven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JavaDoc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89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4" grpId="0"/>
      <p:bldP spid="2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238</Words>
  <Application>Microsoft Office PowerPoint</Application>
  <PresentationFormat>Skjermfremvisning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11</vt:i4>
      </vt:variant>
    </vt:vector>
  </HeadingPairs>
  <TitlesOfParts>
    <vt:vector size="20" baseType="lpstr">
      <vt:lpstr>Arial</vt:lpstr>
      <vt:lpstr>Calibri</vt:lpstr>
      <vt:lpstr>DejaVu Sans</vt:lpstr>
      <vt:lpstr>Rockwell</vt:lpstr>
      <vt:lpstr>Symbol</vt:lpstr>
      <vt:lpstr>Times New Roman</vt:lpstr>
      <vt:lpstr>Wingdings</vt:lpstr>
      <vt:lpstr>Tema de Office</vt:lpstr>
      <vt:lpstr>Office Theme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Design</dc:creator>
  <cp:lastModifiedBy>Benjamin Dyhre Bjønnes</cp:lastModifiedBy>
  <cp:revision>49</cp:revision>
  <dcterms:created xsi:type="dcterms:W3CDTF">2010-05-18T15:49:44Z</dcterms:created>
  <dcterms:modified xsi:type="dcterms:W3CDTF">2018-04-19T13:10:19Z</dcterms:modified>
</cp:coreProperties>
</file>