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67" r:id="rId9"/>
    <p:sldId id="270" r:id="rId10"/>
    <p:sldId id="263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22/03/2018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3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5BFEC23-41B4-4539-9AC4-9E1E80CF4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" y="3026543"/>
            <a:ext cx="8390259" cy="690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TEAM MEMBERS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ROLES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Who we are and 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Meeting lead, AI and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THE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GAME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F879D768-27DA-451F-BFF7-59B504C32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8793" y="0"/>
            <a:ext cx="594273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56D3E899-40E1-4390-85B1-25FC3ACC0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3985" y="1268760"/>
            <a:ext cx="4496031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368DA2D-6986-4426-9A4E-CBEFAC54B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182" y="764704"/>
            <a:ext cx="4597636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33C0616-E4E7-4DE4-9BC5-7ED07C4F0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20" y="22225"/>
            <a:ext cx="5942132" cy="58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PROCESS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TOOLS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7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Scrum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JavaDoc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LibGDX</a:t>
            </a:r>
            <a:endParaRPr lang="en-US" sz="2400" b="0" strike="noStrike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9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Fast start,</a:t>
            </a:r>
            <a:r>
              <a:rPr kumimoji="0" lang="en-US" sz="1200" b="0" i="0" u="none" strike="noStrike" kern="1200" cap="none" spc="-1" normalizeH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good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role distribution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have chosen tools for later iterations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have a good project plan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All deliverables are done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789040"/>
            <a:ext cx="3553920" cy="1903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lang="en-US" sz="1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Recurring issue: focus</a:t>
            </a:r>
          </a:p>
          <a:p>
            <a:pPr marL="216000" indent="-216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</a:t>
            </a:r>
          </a:p>
          <a:p>
            <a:pPr marL="673200" lvl="1" indent="-216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wide → narrow</a:t>
            </a:r>
            <a:endParaRPr kumimoji="0" lang="en-US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improve issue tracking and commit tagging with GitLab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Took on a lot of work by making our own renderer and AI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789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Our process has changed as we have learned from our experience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We made a chess game.</a:t>
            </a:r>
          </a:p>
        </p:txBody>
      </p:sp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189</Words>
  <Application>Microsoft Office PowerPoint</Application>
  <PresentationFormat>Skjermfremvisning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Stian Soltvedt</cp:lastModifiedBy>
  <cp:revision>54</cp:revision>
  <dcterms:created xsi:type="dcterms:W3CDTF">2010-05-18T15:49:44Z</dcterms:created>
  <dcterms:modified xsi:type="dcterms:W3CDTF">2018-03-22T21:06:47Z</dcterms:modified>
</cp:coreProperties>
</file>